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256" r:id="rId3"/>
    <p:sldId id="265" r:id="rId4"/>
    <p:sldId id="259" r:id="rId5"/>
    <p:sldId id="264" r:id="rId6"/>
    <p:sldId id="260" r:id="rId7"/>
    <p:sldId id="262" r:id="rId8"/>
    <p:sldId id="263" r:id="rId9"/>
    <p:sldId id="266"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64" autoAdjust="0"/>
  </p:normalViewPr>
  <p:slideViewPr>
    <p:cSldViewPr>
      <p:cViewPr varScale="1">
        <p:scale>
          <a:sx n="45" d="100"/>
          <a:sy n="45" d="100"/>
        </p:scale>
        <p:origin x="-1142" y="-72"/>
      </p:cViewPr>
      <p:guideLst>
        <p:guide orient="horz" pos="2160"/>
        <p:guide pos="2880"/>
      </p:guideLst>
    </p:cSldViewPr>
  </p:slideViewPr>
  <p:notesTextViewPr>
    <p:cViewPr>
      <p:scale>
        <a:sx n="100" d="100"/>
        <a:sy n="100" d="100"/>
      </p:scale>
      <p:origin x="0" y="32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0A52D9C-2FD4-4883-B14D-69B5599E1AA6}" type="datetimeFigureOut">
              <a:rPr lang="en-US"/>
              <a:pPr>
                <a:defRPr/>
              </a:pPr>
              <a:t>7/14/2012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45014C9-CCDF-408A-BBA8-475A8A9F8D70}" type="slidenum">
              <a:rPr lang="en-US"/>
              <a:pPr>
                <a:defRPr/>
              </a:pPr>
              <a:t>‹#›</a:t>
            </a:fld>
            <a:endParaRPr lang="en-US"/>
          </a:p>
        </p:txBody>
      </p:sp>
    </p:spTree>
    <p:extLst>
      <p:ext uri="{BB962C8B-B14F-4D97-AF65-F5344CB8AC3E}">
        <p14:creationId xmlns:p14="http://schemas.microsoft.com/office/powerpoint/2010/main" val="34056025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DF9596-A083-4F03-A3D2-626D17796D60}" type="slidenum">
              <a:rPr lang="en-US" smtClean="0"/>
              <a:pPr fontAlgn="base">
                <a:spcBef>
                  <a:spcPct val="0"/>
                </a:spcBef>
                <a:spcAft>
                  <a:spcPct val="0"/>
                </a:spcAft>
                <a:defRPr/>
              </a:pPr>
              <a:t>1</a:t>
            </a:fld>
            <a:endParaRPr lang="en-US" smtClean="0"/>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“legal stuff” … There are 13 areas in the Los Angeles Basin used for practice by students as well as pilots working on enhanced ratings – and in at least three cases, aerobatic training.  This presentation was developed by Al German, CFI (retired), while working with Orange County Flight Center.  The reference lines that designate the practice areas are general in nature and represent discussions by Mr. German with flight schools in each of the areas designated.  This data is provided solely as a guide for pilots flying in the Los Angeles Basin and in no way, represents fixed boundaries or other regulatory airspace designated by the FAA.  It is made available for use by pilots by Mr. German and the Southern California Airspace Users Working Group.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Generally speaking, these practice areas are on the perimeters of various Class B or Class C airspace.  So pilots in training must not only look out for each other; but must be aware of the traffic routes to-and-from these high-use designated airspaces.  A separate slide presentation entitled “LA Basin Hot Spots” features a number of pretty specific spots within some of these training areas that have surfaced as problems due to the “mix-of-traffic” types; i.e. the mix of training flights with aircraft en route to-or-from one of the high-use airports.   </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3FF526-D3EE-4C6E-BA5C-164CE0358E25}"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frequencies for each of the practice areas are listed to the left of the lower left corner of the Los Angeles Terminal Area Chart.  These frequencies are for communication among pilots training in these areas; and should be monitored by pilots flying through the airspace.  However, not all pilots are aware of the extent of these practice areas; and equally important, many en route pilots transiting these practice areas are working with ATC and my not have time or think to monitor VFR practice area frequencies.  </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AC0E55-E9C7-48AD-A660-B1AFB8CA7DB1}"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Notice how the training areas extend in different forms from the “magenta” box that designates the area as a practice area; and provides the name of the where the plane is working.  Also note in the Long Beach practice area, all of the other “notices” that airmen are supposed to be responsive to.  In the six boxes displayed in the Long Beach practice area, there are currently six to seven different frequencies that should be used depending on what the pilot is doing or intending to do – 129.9 below 1000; 121.95 at or above 1000 but below 4000; 134.9 for the Hollywood Route; 134.2 for the Shoreline Route; 124.65 for ATC below 3000; 127.2 for ATC above 3000; and to monitor 123.025 when operating in the LA Basin (Coast Guard frequency).   </a:t>
            </a:r>
          </a:p>
          <a:p>
            <a:pPr eaLnBrk="1" hangingPunct="1">
              <a:spcBef>
                <a:spcPct val="0"/>
              </a:spcBef>
            </a:pPr>
            <a:endParaRPr lang="en-US" smtClean="0"/>
          </a:p>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AA6729-D15B-4146-9021-7FD2E6F99ED7}"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John Wayne practice area is NOT the area just east of the airport – that’s El Toro practice area.  John Wayne practice area is the  one off the coast that stretches from about the Newport Beach harbor area down to San Clemente.  John Wayne practice area often has traffic traversing up-and-down the coastline; channeled there by the Camp Pendleton restricted airspace to its Southeast and the John Wayne Class C airspace ahead.    </a:t>
            </a:r>
          </a:p>
          <a:p>
            <a:pPr eaLnBrk="1" hangingPunct="1">
              <a:spcBef>
                <a:spcPct val="0"/>
              </a:spcBef>
            </a:pPr>
            <a:endParaRPr lang="en-US" smtClean="0"/>
          </a:p>
          <a:p>
            <a:pPr eaLnBrk="1" hangingPunct="1">
              <a:spcBef>
                <a:spcPct val="0"/>
              </a:spcBef>
            </a:pPr>
            <a:r>
              <a:rPr lang="en-US" smtClean="0"/>
              <a:t>El Toro lies just to the east of the John Wayne Orange County airport.  While part of this airspace is covered by the Class C airspace, the least restrictive VFR approaches to Orange County are right through the middle of this airspace … from the north, the east, and the south.  Since the Orange County Class C airspace border cuts through the middle of this practice area, inbound pilots are often preoccupied with contacting SOCAL approach rather than looking for student or practicing pilots.   </a:t>
            </a:r>
          </a:p>
          <a:p>
            <a:pPr eaLnBrk="1" hangingPunct="1">
              <a:spcBef>
                <a:spcPct val="0"/>
              </a:spcBef>
            </a:pPr>
            <a:endParaRPr lang="en-US" smtClean="0"/>
          </a:p>
          <a:p>
            <a:pPr eaLnBrk="1" hangingPunct="1">
              <a:spcBef>
                <a:spcPct val="0"/>
              </a:spcBef>
            </a:pPr>
            <a:r>
              <a:rPr lang="en-US" smtClean="0"/>
              <a:t>The Blockhouse practice area has higher terrain, which forces training activities into higher altitudes. More important, it’s contains a non-designated aerobatic training area.  Michael Church of Sunrise, in replying to the question, “Does Sunrise have a local aerobatics area,” replies &lt;&lt; Yes we do, inland from San Juan Capistrano -- in constant aerobatic use since 1984. It is free of all airspace restrictions,  subject only to the 3 mile visibility and 1500' AGL rules. The area is large enough to accommodate 4 planes at a time. &gt;&gt;.  SCAUWG has lobbied for and now expects the top of this airspace to be raised to 6000’  with the release of the next Los Angeles Terminal Area Chart. </a:t>
            </a:r>
          </a:p>
          <a:p>
            <a:pPr eaLnBrk="1" hangingPunct="1">
              <a:spcBef>
                <a:spcPct val="0"/>
              </a:spcBef>
            </a:pPr>
            <a:endParaRPr lang="en-US" smtClean="0"/>
          </a:p>
          <a:p>
            <a:pPr eaLnBrk="1" hangingPunct="1">
              <a:spcBef>
                <a:spcPct val="0"/>
              </a:spcBef>
            </a:pPr>
            <a:r>
              <a:rPr lang="en-US" smtClean="0"/>
              <a:t>Lake Mathews is a densely populated training area because it is comparatively small, but the only designated practice area close to Corona and Chino; and convenient to Riverside and Flabob.  It is trapped to the east by Class C airspace; to the south by mountains; and to the west and north by both Class D and Class B airspace.  With the various airspace constrictions, VFR traffic frequently transits the borders of this practice area. </a:t>
            </a:r>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7EF770-100B-431E-BED4-CFF3D168CD61}"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Santa Fe dam practice area serves El Monte and Bracket fields primarily; but it has raising terrain under it and is squeezed between the mountains to the north and the LAX Class B airspace to the south – making it a busy transit area for en route VFR traffic working its way across the LA Basis and into the San Fernando Valley area or headed from the north to the Riverside area or out through the Banning Pass area.  The La Habra practice area, serving Fullerton and Bracket, is similarly “endowed”.  It has rising terrain below it  … and is capped on top by the base of the LAX Class B airspace.  Thus traffic from the southern coastal areas seeking to transit to the north are often flying through this airspace under the Class B airspace while having to clear the 1500’ mountains below by 1000’.   </a:t>
            </a:r>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CED79E-3DC3-4130-B1B8-E95FDAD53370}"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Cajon Pass practice area has multiple challenged. It too is squeezed between high mountains on the north and airspace restrictions to the south; in this case, Ontario’s Class C airspace.  VFR Traffic flying east that begin north of the LAX Class B airspace are further channeled into an even narrower chute; which also happens to be the Cajon Pass practice area.  And for many VFR pilots … particularly those based in the Corona, Chino, Riverside and San Bernardino areas … the Cajon Pass is the lowest area to cross the mountains if intending to go to Las Vegas and/or Palmdale/Lancaster.  Thus traffic at the east end of the practice area is varied and often preoccupied with navigation issues rather than looking for practicing pilots. </a:t>
            </a:r>
          </a:p>
          <a:p>
            <a:pPr eaLnBrk="1" hangingPunct="1">
              <a:spcBef>
                <a:spcPct val="0"/>
              </a:spcBef>
            </a:pPr>
            <a:endParaRPr lang="en-US" smtClean="0"/>
          </a:p>
          <a:p>
            <a:pPr eaLnBrk="1" hangingPunct="1">
              <a:spcBef>
                <a:spcPct val="0"/>
              </a:spcBef>
            </a:pPr>
            <a:r>
              <a:rPr lang="en-US" smtClean="0"/>
              <a:t>Redlands is unique because, in addition to student training and very rapidly rising terrain – Redlands has an FAA designated aerobatic training area within its boundaries that extends from 1500’ agl up to and including 7500’ msl.  This aerobatic airspace is for waiver holders only; but it still requires pilots to be alert in the area.  And as with the Cajon Pass, pilots coming from Las Vegas down the airway or departing out of Big Bear airport and headed for the LA Basin are often commencing their descents into the basin – potentially right in the middle of where pilots are flying aerobatics.  The frequency for communicating in this area is 123.3; not the Redlands airport (REI) multicom frequency 123.05. </a:t>
            </a:r>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171DB2-6D2F-418C-A47F-0BF204AD8D79}"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Santa Paula, like Redlands, has an FAA designated aerobatic flight and training area within its boundaries. </a:t>
            </a:r>
          </a:p>
          <a:p>
            <a:r>
              <a:rPr lang="en-US" smtClean="0"/>
              <a:t>The Van Nuys FAA wants to emphasize that the Santa Paula Aerobatic Practice Area (1500' agl to 5500' msl) that extends all the way from Santa Paula airport (SZP) to Magic Mountain at the east end of the practice area. Like Redlands, this is waivered airspace due to the 91.303 restrictions (Federal Airways) ... requiring application to the VNY FSDO.  The frequency for aerobatic area users and pilots transiting this this space is 122.775 (for locals, not the 122.9 multicom frequency of  Santa Paula (SZP)).  Another key aspect to the Santa Paula practice area is that the Fillmore VOR sits pretty much in its middle.  Fillmore is one of the primary LAX jet traffic inbound primary decent routing points.  And Fillmore VOR is a hub-point for multiple airways entering or exiting the LA Basin.  With mountains immediately to the north and a pseudo-jet traffic flow above; pilots en route west or north tend to channel along the edge of the mountains without realizing that they are also in a designated aerobatic area.  </a:t>
            </a:r>
          </a:p>
          <a:p>
            <a:endParaRPr lang="en-US" smtClean="0"/>
          </a:p>
          <a:p>
            <a:r>
              <a:rPr lang="en-US" smtClean="0"/>
              <a:t>The Van Nuys ILS approach lies just east of the middle of the Santa Clarita valley practice area.  And the route east of Santa Clarita is the low pass through the mountains that leads out to the Lancaster/Palmdale areas.  Similarly, the Simi Valley practice area is under both a major airway and the ILS approach to Burbank.  There are numerous “Hot Spots” in these areas and a visit to the “Hot Spots” presentation at SCAUWG should be considered.    </a:t>
            </a:r>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580AB6-670D-4242-AB60-BB1F2D75935B}"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Generally speaking, these practice areas are on the perimeters of various Class B or Class C airspace.  So pilots in training must not only look out for each other; but must be aware of the traffic routes to-and-from these high-use designated airspaces.  A separate slide presentation entitled “LA Basin Hot Spots” features a number of pretty specific spots within some of these training areas that have surfaced as problems due to the “mix-of-traffic” types; i.e. the mix of training flights with aircraft en route to-or-from one of the high-use airports.   </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CF1515-D98D-4E56-948D-8CDD8CDBAC76}"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64B02E4-9236-4729-BAC5-76894E1C93A3}" type="datetimeFigureOut">
              <a:rPr lang="en-US"/>
              <a:pPr>
                <a:defRPr/>
              </a:pPr>
              <a:t>7/14/2012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78A793-759C-43EA-8149-0412875DC1CF}" type="slidenum">
              <a:rPr lang="en-US"/>
              <a:pPr>
                <a:defRPr/>
              </a:pPr>
              <a:t>‹#›</a:t>
            </a:fld>
            <a:endParaRPr lang="en-US"/>
          </a:p>
        </p:txBody>
      </p:sp>
    </p:spTree>
    <p:extLst>
      <p:ext uri="{BB962C8B-B14F-4D97-AF65-F5344CB8AC3E}">
        <p14:creationId xmlns:p14="http://schemas.microsoft.com/office/powerpoint/2010/main" val="2999208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5BB8B0-7F91-4479-8650-BC1D6E6EEA9D}" type="datetimeFigureOut">
              <a:rPr lang="en-US"/>
              <a:pPr>
                <a:defRPr/>
              </a:pPr>
              <a:t>7/14/2012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5E0498-4687-4DB7-9A51-9A637372E282}" type="slidenum">
              <a:rPr lang="en-US"/>
              <a:pPr>
                <a:defRPr/>
              </a:pPr>
              <a:t>‹#›</a:t>
            </a:fld>
            <a:endParaRPr lang="en-US"/>
          </a:p>
        </p:txBody>
      </p:sp>
    </p:spTree>
    <p:extLst>
      <p:ext uri="{BB962C8B-B14F-4D97-AF65-F5344CB8AC3E}">
        <p14:creationId xmlns:p14="http://schemas.microsoft.com/office/powerpoint/2010/main" val="2515708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951BA4-1403-423F-98D2-8E8B48E17102}" type="datetimeFigureOut">
              <a:rPr lang="en-US"/>
              <a:pPr>
                <a:defRPr/>
              </a:pPr>
              <a:t>7/14/2012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81DAC3-5D92-41F4-9062-0F6EC92C2E15}" type="slidenum">
              <a:rPr lang="en-US"/>
              <a:pPr>
                <a:defRPr/>
              </a:pPr>
              <a:t>‹#›</a:t>
            </a:fld>
            <a:endParaRPr lang="en-US"/>
          </a:p>
        </p:txBody>
      </p:sp>
    </p:spTree>
    <p:extLst>
      <p:ext uri="{BB962C8B-B14F-4D97-AF65-F5344CB8AC3E}">
        <p14:creationId xmlns:p14="http://schemas.microsoft.com/office/powerpoint/2010/main" val="3858763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C38EC6-5667-4B4A-89C4-862F608DF002}" type="datetimeFigureOut">
              <a:rPr lang="en-US"/>
              <a:pPr>
                <a:defRPr/>
              </a:pPr>
              <a:t>7/14/2012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D1299C-91BF-495A-94D1-9624F9B57729}" type="slidenum">
              <a:rPr lang="en-US"/>
              <a:pPr>
                <a:defRPr/>
              </a:pPr>
              <a:t>‹#›</a:t>
            </a:fld>
            <a:endParaRPr lang="en-US"/>
          </a:p>
        </p:txBody>
      </p:sp>
    </p:spTree>
    <p:extLst>
      <p:ext uri="{BB962C8B-B14F-4D97-AF65-F5344CB8AC3E}">
        <p14:creationId xmlns:p14="http://schemas.microsoft.com/office/powerpoint/2010/main" val="1025274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F29EAF8-89F1-4DCA-9D35-9505AB6FC9EB}" type="datetimeFigureOut">
              <a:rPr lang="en-US"/>
              <a:pPr>
                <a:defRPr/>
              </a:pPr>
              <a:t>7/14/2012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57E646-6078-4C1E-AB7C-BC2CCE5A3394}" type="slidenum">
              <a:rPr lang="en-US"/>
              <a:pPr>
                <a:defRPr/>
              </a:pPr>
              <a:t>‹#›</a:t>
            </a:fld>
            <a:endParaRPr lang="en-US"/>
          </a:p>
        </p:txBody>
      </p:sp>
    </p:spTree>
    <p:extLst>
      <p:ext uri="{BB962C8B-B14F-4D97-AF65-F5344CB8AC3E}">
        <p14:creationId xmlns:p14="http://schemas.microsoft.com/office/powerpoint/2010/main" val="1647184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610B4F2-8AD1-42B0-8630-5FA82D9385B1}" type="datetimeFigureOut">
              <a:rPr lang="en-US"/>
              <a:pPr>
                <a:defRPr/>
              </a:pPr>
              <a:t>7/14/2012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A7AA3C-F653-4E7E-A4EB-69C48BACFE2B}" type="slidenum">
              <a:rPr lang="en-US"/>
              <a:pPr>
                <a:defRPr/>
              </a:pPr>
              <a:t>‹#›</a:t>
            </a:fld>
            <a:endParaRPr lang="en-US"/>
          </a:p>
        </p:txBody>
      </p:sp>
    </p:spTree>
    <p:extLst>
      <p:ext uri="{BB962C8B-B14F-4D97-AF65-F5344CB8AC3E}">
        <p14:creationId xmlns:p14="http://schemas.microsoft.com/office/powerpoint/2010/main" val="3233114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8A35BFF-DF2D-469D-B7B3-115023ADEEF8}" type="datetimeFigureOut">
              <a:rPr lang="en-US"/>
              <a:pPr>
                <a:defRPr/>
              </a:pPr>
              <a:t>7/14/2012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D8A76A1-5BD2-49DD-A449-28CEC4183583}" type="slidenum">
              <a:rPr lang="en-US"/>
              <a:pPr>
                <a:defRPr/>
              </a:pPr>
              <a:t>‹#›</a:t>
            </a:fld>
            <a:endParaRPr lang="en-US"/>
          </a:p>
        </p:txBody>
      </p:sp>
    </p:spTree>
    <p:extLst>
      <p:ext uri="{BB962C8B-B14F-4D97-AF65-F5344CB8AC3E}">
        <p14:creationId xmlns:p14="http://schemas.microsoft.com/office/powerpoint/2010/main" val="3939294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ADEBACF-F253-43AD-A679-09DBDCFFE89C}" type="datetimeFigureOut">
              <a:rPr lang="en-US"/>
              <a:pPr>
                <a:defRPr/>
              </a:pPr>
              <a:t>7/14/2012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361A6A2-D6D9-4FDF-82BE-631860F2337B}" type="slidenum">
              <a:rPr lang="en-US"/>
              <a:pPr>
                <a:defRPr/>
              </a:pPr>
              <a:t>‹#›</a:t>
            </a:fld>
            <a:endParaRPr lang="en-US"/>
          </a:p>
        </p:txBody>
      </p:sp>
    </p:spTree>
    <p:extLst>
      <p:ext uri="{BB962C8B-B14F-4D97-AF65-F5344CB8AC3E}">
        <p14:creationId xmlns:p14="http://schemas.microsoft.com/office/powerpoint/2010/main" val="535994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5F6157-93E8-4B2A-BD27-E35BDB38E57F}" type="datetimeFigureOut">
              <a:rPr lang="en-US"/>
              <a:pPr>
                <a:defRPr/>
              </a:pPr>
              <a:t>7/14/2012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67EE325-49AD-4945-82F7-7F42C8AE5DDF}" type="slidenum">
              <a:rPr lang="en-US"/>
              <a:pPr>
                <a:defRPr/>
              </a:pPr>
              <a:t>‹#›</a:t>
            </a:fld>
            <a:endParaRPr lang="en-US"/>
          </a:p>
        </p:txBody>
      </p:sp>
    </p:spTree>
    <p:extLst>
      <p:ext uri="{BB962C8B-B14F-4D97-AF65-F5344CB8AC3E}">
        <p14:creationId xmlns:p14="http://schemas.microsoft.com/office/powerpoint/2010/main" val="1788055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448D5C-3445-4620-A372-33F8148AC586}" type="datetimeFigureOut">
              <a:rPr lang="en-US"/>
              <a:pPr>
                <a:defRPr/>
              </a:pPr>
              <a:t>7/14/2012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7E0BD6-57D9-45BA-B05C-933D34F3D131}" type="slidenum">
              <a:rPr lang="en-US"/>
              <a:pPr>
                <a:defRPr/>
              </a:pPr>
              <a:t>‹#›</a:t>
            </a:fld>
            <a:endParaRPr lang="en-US"/>
          </a:p>
        </p:txBody>
      </p:sp>
    </p:spTree>
    <p:extLst>
      <p:ext uri="{BB962C8B-B14F-4D97-AF65-F5344CB8AC3E}">
        <p14:creationId xmlns:p14="http://schemas.microsoft.com/office/powerpoint/2010/main" val="2204379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4407DD-810E-49A8-9661-0459924C9A47}" type="datetimeFigureOut">
              <a:rPr lang="en-US"/>
              <a:pPr>
                <a:defRPr/>
              </a:pPr>
              <a:t>7/14/2012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AF3DFAC-6EE7-4CAF-B80D-484DFB6B5C5F}" type="slidenum">
              <a:rPr lang="en-US"/>
              <a:pPr>
                <a:defRPr/>
              </a:pPr>
              <a:t>‹#›</a:t>
            </a:fld>
            <a:endParaRPr lang="en-US"/>
          </a:p>
        </p:txBody>
      </p:sp>
    </p:spTree>
    <p:extLst>
      <p:ext uri="{BB962C8B-B14F-4D97-AF65-F5344CB8AC3E}">
        <p14:creationId xmlns:p14="http://schemas.microsoft.com/office/powerpoint/2010/main" val="3726079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4B121F5-4C64-41AE-9C50-0499F63B7A9B}" type="datetimeFigureOut">
              <a:rPr lang="en-US"/>
              <a:pPr>
                <a:defRPr/>
              </a:pPr>
              <a:t>7/14/2012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00D5FB3-590A-4370-9456-AD42B25CF3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www.scauwg.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Practice Areas overview.jpg"/>
          <p:cNvPicPr>
            <a:picLocks noChangeAspect="1"/>
          </p:cNvPicPr>
          <p:nvPr/>
        </p:nvPicPr>
        <p:blipFill>
          <a:blip r:embed="rId3">
            <a:lum bright="20000" contrast="-46000"/>
            <a:extLst>
              <a:ext uri="{28A0092B-C50C-407E-A947-70E740481C1C}">
                <a14:useLocalDpi xmlns:a14="http://schemas.microsoft.com/office/drawing/2010/main" val="0"/>
              </a:ext>
            </a:extLst>
          </a:blip>
          <a:srcRect/>
          <a:stretch>
            <a:fillRect/>
          </a:stretch>
        </p:blipFill>
        <p:spPr bwMode="auto">
          <a:xfrm>
            <a:off x="28575" y="0"/>
            <a:ext cx="9086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a:xfrm>
            <a:off x="457200" y="609600"/>
            <a:ext cx="8229600" cy="1143000"/>
          </a:xfrm>
          <a:gradFill rotWithShape="0">
            <a:gsLst>
              <a:gs pos="0">
                <a:srgbClr val="FFEFD1"/>
              </a:gs>
              <a:gs pos="64999">
                <a:srgbClr val="F0EBD5"/>
              </a:gs>
              <a:gs pos="100000">
                <a:srgbClr val="D1C39F"/>
              </a:gs>
            </a:gsLst>
            <a:lin ang="5400000"/>
          </a:gradFill>
        </p:spPr>
        <p:txBody>
          <a:bodyPr/>
          <a:lstStyle/>
          <a:p>
            <a:pPr eaLnBrk="1" hangingPunct="1"/>
            <a:r>
              <a:rPr lang="en-US" smtClean="0"/>
              <a:t>PRACTICE AREAS</a:t>
            </a:r>
          </a:p>
        </p:txBody>
      </p:sp>
      <p:sp>
        <p:nvSpPr>
          <p:cNvPr id="20483" name="Rectangle 3"/>
          <p:cNvSpPr>
            <a:spLocks noGrp="1" noChangeArrowheads="1"/>
          </p:cNvSpPr>
          <p:nvPr>
            <p:ph type="body" idx="1"/>
          </p:nvPr>
        </p:nvSpPr>
        <p:spPr>
          <a:xfrm>
            <a:off x="457200" y="1752600"/>
            <a:ext cx="8229600" cy="4525963"/>
          </a:xfrm>
          <a:gradFill>
            <a:gsLst>
              <a:gs pos="0">
                <a:srgbClr val="FFEFD1"/>
              </a:gs>
              <a:gs pos="64999">
                <a:srgbClr val="F0EBD5"/>
              </a:gs>
              <a:gs pos="100000">
                <a:srgbClr val="D1C39F"/>
              </a:gs>
            </a:gsLst>
            <a:lin ang="5400000" scaled="0"/>
          </a:gradFill>
        </p:spPr>
        <p:txBody>
          <a:bodyPr rtlCol="0">
            <a:normAutofit fontScale="85000" lnSpcReduction="10000"/>
          </a:bodyPr>
          <a:lstStyle/>
          <a:p>
            <a:pPr eaLnBrk="1" fontAlgn="auto" hangingPunct="1">
              <a:spcAft>
                <a:spcPts val="0"/>
              </a:spcAft>
              <a:defRPr/>
            </a:pPr>
            <a:r>
              <a:rPr lang="en-US" sz="2800" dirty="0" smtClean="0"/>
              <a:t>The Los Angeles TERMINAL CHART includes </a:t>
            </a:r>
            <a:r>
              <a:rPr lang="en-US" sz="2800" dirty="0"/>
              <a:t>13 </a:t>
            </a:r>
            <a:r>
              <a:rPr lang="en-US" sz="2800" dirty="0" smtClean="0"/>
              <a:t>Flight Training areas indicated by a magenta CAUTION BLOCK containing the area title, altitude, and frequency. </a:t>
            </a:r>
            <a:br>
              <a:rPr lang="en-US" sz="2800" dirty="0" smtClean="0"/>
            </a:br>
            <a:endParaRPr lang="en-US" sz="2800" dirty="0"/>
          </a:p>
          <a:p>
            <a:pPr eaLnBrk="1" fontAlgn="auto" hangingPunct="1">
              <a:spcAft>
                <a:spcPts val="0"/>
              </a:spcAft>
              <a:defRPr/>
            </a:pPr>
            <a:r>
              <a:rPr lang="en-US" sz="2800" dirty="0" smtClean="0"/>
              <a:t>The boundaries of these areas are not charted.  However, SCAUWG has drawn candidate or general guideline boundaries in this presentation.  These boundaries are shown in many FAAST seminars. </a:t>
            </a:r>
            <a:br>
              <a:rPr lang="en-US" sz="2800" dirty="0" smtClean="0"/>
            </a:br>
            <a:endParaRPr lang="en-US" sz="2800" dirty="0" smtClean="0"/>
          </a:p>
          <a:p>
            <a:pPr eaLnBrk="1" fontAlgn="auto" hangingPunct="1">
              <a:spcAft>
                <a:spcPts val="0"/>
              </a:spcAft>
              <a:defRPr/>
            </a:pPr>
            <a:r>
              <a:rPr lang="en-US" sz="2800" dirty="0" smtClean="0"/>
              <a:t>This data is provided solely as a guide for pilots flying in the Los Angeles Basin and in no way, represents fixed boundaries or other regulatory airspace designated by the FAA.</a:t>
            </a:r>
            <a:br>
              <a:rPr lang="en-US" sz="2800" dirty="0" smtClean="0"/>
            </a:br>
            <a:endParaRPr lang="en-US" sz="2800" dirty="0" smtClean="0"/>
          </a:p>
          <a:p>
            <a:pPr eaLnBrk="1" fontAlgn="auto" hangingPunct="1">
              <a:spcAft>
                <a:spcPts val="0"/>
              </a:spcAft>
              <a:defRPr/>
            </a:pP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Practice Areas overvie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96400" cy="701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4"/>
          <p:cNvSpPr txBox="1">
            <a:spLocks noChangeArrowheads="1"/>
          </p:cNvSpPr>
          <p:nvPr/>
        </p:nvSpPr>
        <p:spPr bwMode="auto">
          <a:xfrm>
            <a:off x="3733800" y="228600"/>
            <a:ext cx="5029200" cy="1446213"/>
          </a:xfrm>
          <a:prstGeom prst="rect">
            <a:avLst/>
          </a:prstGeom>
          <a:gradFill rotWithShape="0">
            <a:gsLst>
              <a:gs pos="0">
                <a:srgbClr val="FFEFD1"/>
              </a:gs>
              <a:gs pos="64999">
                <a:srgbClr val="F0EBD5"/>
              </a:gs>
              <a:gs pos="100000">
                <a:srgbClr val="D1C39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4400" b="1">
                <a:latin typeface="Calibri" pitchFamily="34" charset="0"/>
              </a:rPr>
              <a:t>Practice Areas in the </a:t>
            </a:r>
            <a:br>
              <a:rPr lang="en-US" sz="4400" b="1">
                <a:latin typeface="Calibri" pitchFamily="34" charset="0"/>
              </a:rPr>
            </a:br>
            <a:r>
              <a:rPr lang="en-US" sz="4400" b="1">
                <a:latin typeface="Calibri" pitchFamily="34" charset="0"/>
              </a:rPr>
              <a:t>Los Angeles Basin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Practice Areas overview.jpg"/>
          <p:cNvPicPr>
            <a:picLocks noChangeAspect="1"/>
          </p:cNvPicPr>
          <p:nvPr/>
        </p:nvPicPr>
        <p:blipFill>
          <a:blip r:embed="rId3">
            <a:lum bright="20000" contrast="-46000"/>
            <a:extLst>
              <a:ext uri="{28A0092B-C50C-407E-A947-70E740481C1C}">
                <a14:useLocalDpi xmlns:a14="http://schemas.microsoft.com/office/drawing/2010/main" val="0"/>
              </a:ext>
            </a:extLst>
          </a:blip>
          <a:srcRect/>
          <a:stretch>
            <a:fillRect/>
          </a:stretch>
        </p:blipFill>
        <p:spPr bwMode="auto">
          <a:xfrm>
            <a:off x="0" y="0"/>
            <a:ext cx="9296400" cy="701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descr="PA LISTIN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858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Palos Verdes - Long Beac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5"/>
          <p:cNvSpPr txBox="1">
            <a:spLocks noChangeArrowheads="1"/>
          </p:cNvSpPr>
          <p:nvPr/>
        </p:nvSpPr>
        <p:spPr bwMode="auto">
          <a:xfrm>
            <a:off x="457200" y="4572000"/>
            <a:ext cx="4114800" cy="1200150"/>
          </a:xfrm>
          <a:prstGeom prst="rect">
            <a:avLst/>
          </a:prstGeom>
          <a:gradFill rotWithShape="0">
            <a:gsLst>
              <a:gs pos="0">
                <a:srgbClr val="FFEFD1"/>
              </a:gs>
              <a:gs pos="64999">
                <a:srgbClr val="F0EBD5"/>
              </a:gs>
              <a:gs pos="100000">
                <a:srgbClr val="D1C39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a:latin typeface="Calibri" pitchFamily="34" charset="0"/>
              </a:rPr>
              <a:t>Palace Verdes</a:t>
            </a:r>
            <a:br>
              <a:rPr lang="en-US" sz="3600" b="1">
                <a:latin typeface="Calibri" pitchFamily="34" charset="0"/>
              </a:rPr>
            </a:br>
            <a:r>
              <a:rPr lang="en-US" sz="3600" b="1">
                <a:latin typeface="Calibri" pitchFamily="34" charset="0"/>
              </a:rPr>
              <a:t>Long Beach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John Wayne El Toro Blockhouse Lake Mathew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4"/>
          <p:cNvSpPr txBox="1">
            <a:spLocks noChangeArrowheads="1"/>
          </p:cNvSpPr>
          <p:nvPr/>
        </p:nvSpPr>
        <p:spPr bwMode="auto">
          <a:xfrm>
            <a:off x="4572000" y="2057400"/>
            <a:ext cx="4343400" cy="2308225"/>
          </a:xfrm>
          <a:prstGeom prst="rect">
            <a:avLst/>
          </a:prstGeom>
          <a:gradFill rotWithShape="0">
            <a:gsLst>
              <a:gs pos="0">
                <a:srgbClr val="FFEFD1"/>
              </a:gs>
              <a:gs pos="64999">
                <a:srgbClr val="F0EBD5"/>
              </a:gs>
              <a:gs pos="100000">
                <a:srgbClr val="D1C39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a:latin typeface="Calibri" pitchFamily="34" charset="0"/>
              </a:rPr>
              <a:t>John Wayne </a:t>
            </a:r>
          </a:p>
          <a:p>
            <a:pPr algn="ctr" eaLnBrk="1" hangingPunct="1"/>
            <a:r>
              <a:rPr lang="en-US" sz="3600" b="1">
                <a:latin typeface="Calibri" pitchFamily="34" charset="0"/>
              </a:rPr>
              <a:t>El Toro</a:t>
            </a:r>
            <a:br>
              <a:rPr lang="en-US" sz="3600" b="1">
                <a:latin typeface="Calibri" pitchFamily="34" charset="0"/>
              </a:rPr>
            </a:br>
            <a:r>
              <a:rPr lang="en-US" sz="3600" b="1">
                <a:latin typeface="Calibri" pitchFamily="34" charset="0"/>
              </a:rPr>
              <a:t>Blockhouse</a:t>
            </a:r>
            <a:br>
              <a:rPr lang="en-US" sz="3600" b="1">
                <a:latin typeface="Calibri" pitchFamily="34" charset="0"/>
              </a:rPr>
            </a:br>
            <a:r>
              <a:rPr lang="en-US" sz="3600" b="1">
                <a:latin typeface="Calibri" pitchFamily="34" charset="0"/>
              </a:rPr>
              <a:t>Lake Mathews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Santa Fe La Habra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4"/>
          <p:cNvSpPr txBox="1">
            <a:spLocks noChangeArrowheads="1"/>
          </p:cNvSpPr>
          <p:nvPr/>
        </p:nvSpPr>
        <p:spPr bwMode="auto">
          <a:xfrm>
            <a:off x="4572000" y="533400"/>
            <a:ext cx="4114800" cy="1200150"/>
          </a:xfrm>
          <a:prstGeom prst="rect">
            <a:avLst/>
          </a:prstGeom>
          <a:gradFill rotWithShape="0">
            <a:gsLst>
              <a:gs pos="0">
                <a:srgbClr val="FFEFD1"/>
              </a:gs>
              <a:gs pos="64999">
                <a:srgbClr val="F0EBD5"/>
              </a:gs>
              <a:gs pos="100000">
                <a:srgbClr val="D1C39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a:latin typeface="Calibri" pitchFamily="34" charset="0"/>
              </a:rPr>
              <a:t>Santa Fe</a:t>
            </a:r>
            <a:br>
              <a:rPr lang="en-US" sz="3600" b="1">
                <a:latin typeface="Calibri" pitchFamily="34" charset="0"/>
              </a:rPr>
            </a:br>
            <a:r>
              <a:rPr lang="en-US" sz="3600" b="1">
                <a:latin typeface="Calibri" pitchFamily="34" charset="0"/>
              </a:rPr>
              <a:t>La Habra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Cajon Pass Redland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4"/>
          <p:cNvSpPr txBox="1">
            <a:spLocks noChangeArrowheads="1"/>
          </p:cNvSpPr>
          <p:nvPr/>
        </p:nvSpPr>
        <p:spPr bwMode="auto">
          <a:xfrm>
            <a:off x="4267200" y="228600"/>
            <a:ext cx="4114800" cy="1200150"/>
          </a:xfrm>
          <a:prstGeom prst="rect">
            <a:avLst/>
          </a:prstGeom>
          <a:gradFill rotWithShape="0">
            <a:gsLst>
              <a:gs pos="0">
                <a:srgbClr val="FFEFD1"/>
              </a:gs>
              <a:gs pos="64999">
                <a:srgbClr val="F0EBD5"/>
              </a:gs>
              <a:gs pos="100000">
                <a:srgbClr val="D1C39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a:latin typeface="Calibri" pitchFamily="34" charset="0"/>
              </a:rPr>
              <a:t>Cajon Pass</a:t>
            </a:r>
            <a:br>
              <a:rPr lang="en-US" sz="3600" b="1">
                <a:latin typeface="Calibri" pitchFamily="34" charset="0"/>
              </a:rPr>
            </a:br>
            <a:r>
              <a:rPr lang="en-US" sz="3600" b="1">
                <a:latin typeface="Calibri" pitchFamily="34" charset="0"/>
              </a:rPr>
              <a:t>Redlands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Filmore Conejo Valley Camarill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4"/>
          <p:cNvSpPr txBox="1">
            <a:spLocks noChangeArrowheads="1"/>
          </p:cNvSpPr>
          <p:nvPr/>
        </p:nvSpPr>
        <p:spPr bwMode="auto">
          <a:xfrm>
            <a:off x="5029200" y="5103813"/>
            <a:ext cx="4114800" cy="1739900"/>
          </a:xfrm>
          <a:prstGeom prst="rect">
            <a:avLst/>
          </a:prstGeom>
          <a:gradFill rotWithShape="0">
            <a:gsLst>
              <a:gs pos="0">
                <a:srgbClr val="FFEFD1"/>
              </a:gs>
              <a:gs pos="64999">
                <a:srgbClr val="F0EBD5"/>
              </a:gs>
              <a:gs pos="100000">
                <a:srgbClr val="D1C39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a:latin typeface="Calibri" pitchFamily="34" charset="0"/>
              </a:rPr>
              <a:t>Santa Paula </a:t>
            </a:r>
            <a:br>
              <a:rPr lang="en-US" sz="3600" b="1">
                <a:latin typeface="Calibri" pitchFamily="34" charset="0"/>
              </a:rPr>
            </a:br>
            <a:r>
              <a:rPr lang="en-US" sz="3600" b="1">
                <a:latin typeface="Calibri" pitchFamily="34" charset="0"/>
              </a:rPr>
              <a:t>Santa Clarita</a:t>
            </a:r>
            <a:br>
              <a:rPr lang="en-US" sz="3600" b="1">
                <a:latin typeface="Calibri" pitchFamily="34" charset="0"/>
              </a:rPr>
            </a:br>
            <a:r>
              <a:rPr lang="en-US" sz="3600" b="1">
                <a:latin typeface="Calibri" pitchFamily="34" charset="0"/>
              </a:rPr>
              <a:t>Simi Valley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Practice Areas overview.jpg"/>
          <p:cNvPicPr>
            <a:picLocks noChangeAspect="1"/>
          </p:cNvPicPr>
          <p:nvPr/>
        </p:nvPicPr>
        <p:blipFill>
          <a:blip r:embed="rId3">
            <a:lum bright="20000" contrast="-46000"/>
            <a:extLst>
              <a:ext uri="{28A0092B-C50C-407E-A947-70E740481C1C}">
                <a14:useLocalDpi xmlns:a14="http://schemas.microsoft.com/office/drawing/2010/main" val="0"/>
              </a:ext>
            </a:extLst>
          </a:blip>
          <a:srcRect/>
          <a:stretch>
            <a:fillRect/>
          </a:stretch>
        </p:blipFill>
        <p:spPr bwMode="auto">
          <a:xfrm>
            <a:off x="0" y="0"/>
            <a:ext cx="9296400" cy="701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4"/>
          <p:cNvSpPr txBox="1">
            <a:spLocks noChangeArrowheads="1"/>
          </p:cNvSpPr>
          <p:nvPr/>
        </p:nvSpPr>
        <p:spPr bwMode="auto">
          <a:xfrm>
            <a:off x="3124200" y="3625850"/>
            <a:ext cx="6019800" cy="3232150"/>
          </a:xfrm>
          <a:prstGeom prst="rect">
            <a:avLst/>
          </a:prstGeom>
          <a:gradFill rotWithShape="0">
            <a:gsLst>
              <a:gs pos="0">
                <a:srgbClr val="FFEFD1"/>
              </a:gs>
              <a:gs pos="64999">
                <a:srgbClr val="F0EBD5"/>
              </a:gs>
              <a:gs pos="100000">
                <a:srgbClr val="D1C39F"/>
              </a:gs>
            </a:gsLst>
            <a:lin ang="5400000"/>
          </a:gradFill>
          <a:ln w="9525">
            <a:noFill/>
            <a:miter lim="800000"/>
            <a:headEnd/>
            <a:tailEnd/>
          </a:ln>
        </p:spPr>
        <p:txBody>
          <a:bodyPr>
            <a:spAutoFit/>
          </a:bodyPr>
          <a:lstStyle/>
          <a:p>
            <a:pPr algn="ctr">
              <a:defRPr/>
            </a:pPr>
            <a:r>
              <a:rPr lang="en-US" sz="3400" dirty="0">
                <a:effectLst>
                  <a:outerShdw blurRad="38100" dist="38100" dir="2700000" algn="tl">
                    <a:srgbClr val="000000"/>
                  </a:outerShdw>
                </a:effectLst>
                <a:latin typeface="Arial" charset="0"/>
                <a:ea typeface="ＭＳ Ｐゴシック" pitchFamily="124" charset="-128"/>
              </a:rPr>
              <a:t>Questions?  </a:t>
            </a:r>
          </a:p>
          <a:p>
            <a:pPr algn="ctr">
              <a:defRPr/>
            </a:pPr>
            <a:endParaRPr lang="en-US" sz="3400" dirty="0">
              <a:effectLst>
                <a:outerShdw blurRad="38100" dist="38100" dir="2700000" algn="tl">
                  <a:srgbClr val="000000"/>
                </a:outerShdw>
              </a:effectLst>
              <a:latin typeface="Arial" charset="0"/>
              <a:ea typeface="ＭＳ Ｐゴシック" pitchFamily="124" charset="-128"/>
            </a:endParaRPr>
          </a:p>
          <a:p>
            <a:pPr algn="ctr">
              <a:defRPr/>
            </a:pPr>
            <a:r>
              <a:rPr lang="en-US" sz="3400" dirty="0">
                <a:effectLst>
                  <a:outerShdw blurRad="38100" dist="38100" dir="2700000" algn="tl">
                    <a:srgbClr val="000000"/>
                  </a:outerShdw>
                </a:effectLst>
                <a:latin typeface="Arial" charset="0"/>
                <a:ea typeface="ＭＳ Ｐゴシック" pitchFamily="124" charset="-128"/>
              </a:rPr>
              <a:t>This presentation </a:t>
            </a:r>
            <a:br>
              <a:rPr lang="en-US" sz="3400" dirty="0">
                <a:effectLst>
                  <a:outerShdw blurRad="38100" dist="38100" dir="2700000" algn="tl">
                    <a:srgbClr val="000000"/>
                  </a:outerShdw>
                </a:effectLst>
                <a:latin typeface="Arial" charset="0"/>
                <a:ea typeface="ＭＳ Ｐゴシック" pitchFamily="124" charset="-128"/>
              </a:rPr>
            </a:br>
            <a:r>
              <a:rPr lang="en-US" sz="3400" dirty="0">
                <a:effectLst>
                  <a:outerShdw blurRad="38100" dist="38100" dir="2700000" algn="tl">
                    <a:srgbClr val="000000"/>
                  </a:outerShdw>
                </a:effectLst>
                <a:latin typeface="Arial" charset="0"/>
                <a:ea typeface="ＭＳ Ｐゴシック" pitchFamily="124" charset="-128"/>
              </a:rPr>
              <a:t>is available at </a:t>
            </a:r>
            <a:br>
              <a:rPr lang="en-US" sz="3400" dirty="0">
                <a:effectLst>
                  <a:outerShdw blurRad="38100" dist="38100" dir="2700000" algn="tl">
                    <a:srgbClr val="000000"/>
                  </a:outerShdw>
                </a:effectLst>
                <a:latin typeface="Arial" charset="0"/>
                <a:ea typeface="ＭＳ Ｐゴシック" pitchFamily="124" charset="-128"/>
              </a:rPr>
            </a:br>
            <a:r>
              <a:rPr lang="en-US" sz="3400" dirty="0">
                <a:effectLst>
                  <a:outerShdw blurRad="38100" dist="38100" dir="2700000" algn="tl">
                    <a:srgbClr val="000000"/>
                  </a:outerShdw>
                </a:effectLst>
                <a:latin typeface="Arial" charset="0"/>
                <a:ea typeface="ＭＳ Ｐゴシック" pitchFamily="124" charset="-128"/>
                <a:hlinkClick r:id="rId4"/>
              </a:rPr>
              <a:t>http://www.scauwg.org</a:t>
            </a:r>
            <a:endParaRPr lang="en-US" sz="3400" dirty="0">
              <a:effectLst>
                <a:outerShdw blurRad="38100" dist="38100" dir="2700000" algn="tl">
                  <a:srgbClr val="000000"/>
                </a:outerShdw>
              </a:effectLst>
              <a:latin typeface="Arial" charset="0"/>
              <a:ea typeface="ＭＳ Ｐゴシック" pitchFamily="124" charset="-128"/>
            </a:endParaRPr>
          </a:p>
          <a:p>
            <a:pPr algn="ctr">
              <a:defRPr/>
            </a:pPr>
            <a:endParaRPr lang="en-US" sz="3400" b="1" dirty="0">
              <a:latin typeface="Calibri" pitchFamily="34" charset="0"/>
            </a:endParaRPr>
          </a:p>
        </p:txBody>
      </p:sp>
      <p:grpSp>
        <p:nvGrpSpPr>
          <p:cNvPr id="10244" name="Group 7"/>
          <p:cNvGrpSpPr>
            <a:grpSpLocks/>
          </p:cNvGrpSpPr>
          <p:nvPr/>
        </p:nvGrpSpPr>
        <p:grpSpPr bwMode="auto">
          <a:xfrm>
            <a:off x="457200" y="381000"/>
            <a:ext cx="7086600" cy="3657600"/>
            <a:chOff x="0" y="21"/>
            <a:chExt cx="3413" cy="2378"/>
          </a:xfrm>
        </p:grpSpPr>
        <p:sp>
          <p:nvSpPr>
            <p:cNvPr id="5" name="Freeform 8"/>
            <p:cNvSpPr>
              <a:spLocks/>
            </p:cNvSpPr>
            <p:nvPr/>
          </p:nvSpPr>
          <p:spPr bwMode="auto">
            <a:xfrm>
              <a:off x="0" y="1666"/>
              <a:ext cx="502" cy="388"/>
            </a:xfrm>
            <a:custGeom>
              <a:avLst/>
              <a:gdLst/>
              <a:ahLst/>
              <a:cxnLst>
                <a:cxn ang="0">
                  <a:pos x="9" y="288"/>
                </a:cxn>
                <a:cxn ang="0">
                  <a:pos x="35" y="293"/>
                </a:cxn>
                <a:cxn ang="0">
                  <a:pos x="47" y="290"/>
                </a:cxn>
                <a:cxn ang="0">
                  <a:pos x="273" y="154"/>
                </a:cxn>
                <a:cxn ang="0">
                  <a:pos x="278" y="134"/>
                </a:cxn>
                <a:cxn ang="0">
                  <a:pos x="279" y="126"/>
                </a:cxn>
                <a:cxn ang="0">
                  <a:pos x="278" y="117"/>
                </a:cxn>
                <a:cxn ang="0">
                  <a:pos x="274" y="110"/>
                </a:cxn>
                <a:cxn ang="0">
                  <a:pos x="296" y="96"/>
                </a:cxn>
                <a:cxn ang="0">
                  <a:pos x="343" y="107"/>
                </a:cxn>
                <a:cxn ang="0">
                  <a:pos x="351" y="107"/>
                </a:cxn>
                <a:cxn ang="0">
                  <a:pos x="365" y="99"/>
                </a:cxn>
                <a:cxn ang="0">
                  <a:pos x="458" y="31"/>
                </a:cxn>
                <a:cxn ang="0">
                  <a:pos x="501" y="0"/>
                </a:cxn>
                <a:cxn ang="0">
                  <a:pos x="500" y="13"/>
                </a:cxn>
                <a:cxn ang="0">
                  <a:pos x="498" y="24"/>
                </a:cxn>
                <a:cxn ang="0">
                  <a:pos x="497" y="37"/>
                </a:cxn>
                <a:cxn ang="0">
                  <a:pos x="496" y="43"/>
                </a:cxn>
                <a:cxn ang="0">
                  <a:pos x="490" y="56"/>
                </a:cxn>
                <a:cxn ang="0">
                  <a:pos x="484" y="68"/>
                </a:cxn>
                <a:cxn ang="0">
                  <a:pos x="477" y="85"/>
                </a:cxn>
                <a:cxn ang="0">
                  <a:pos x="476" y="99"/>
                </a:cxn>
                <a:cxn ang="0">
                  <a:pos x="477" y="115"/>
                </a:cxn>
                <a:cxn ang="0">
                  <a:pos x="480" y="127"/>
                </a:cxn>
                <a:cxn ang="0">
                  <a:pos x="487" y="145"/>
                </a:cxn>
                <a:cxn ang="0">
                  <a:pos x="493" y="155"/>
                </a:cxn>
                <a:cxn ang="0">
                  <a:pos x="410" y="218"/>
                </a:cxn>
                <a:cxn ang="0">
                  <a:pos x="386" y="237"/>
                </a:cxn>
                <a:cxn ang="0">
                  <a:pos x="360" y="253"/>
                </a:cxn>
                <a:cxn ang="0">
                  <a:pos x="270" y="311"/>
                </a:cxn>
                <a:cxn ang="0">
                  <a:pos x="150" y="379"/>
                </a:cxn>
                <a:cxn ang="0">
                  <a:pos x="137" y="387"/>
                </a:cxn>
                <a:cxn ang="0">
                  <a:pos x="126" y="384"/>
                </a:cxn>
                <a:cxn ang="0">
                  <a:pos x="109" y="386"/>
                </a:cxn>
                <a:cxn ang="0">
                  <a:pos x="101" y="387"/>
                </a:cxn>
                <a:cxn ang="0">
                  <a:pos x="86" y="378"/>
                </a:cxn>
                <a:cxn ang="0">
                  <a:pos x="77" y="369"/>
                </a:cxn>
                <a:cxn ang="0">
                  <a:pos x="62" y="360"/>
                </a:cxn>
                <a:cxn ang="0">
                  <a:pos x="40" y="339"/>
                </a:cxn>
                <a:cxn ang="0">
                  <a:pos x="18" y="316"/>
                </a:cxn>
                <a:cxn ang="0">
                  <a:pos x="0" y="293"/>
                </a:cxn>
                <a:cxn ang="0">
                  <a:pos x="9" y="288"/>
                </a:cxn>
              </a:cxnLst>
              <a:rect l="0" t="0" r="r" b="b"/>
              <a:pathLst>
                <a:path w="502" h="388">
                  <a:moveTo>
                    <a:pt x="9" y="288"/>
                  </a:moveTo>
                  <a:lnTo>
                    <a:pt x="35" y="293"/>
                  </a:lnTo>
                  <a:lnTo>
                    <a:pt x="47" y="290"/>
                  </a:lnTo>
                  <a:lnTo>
                    <a:pt x="273" y="154"/>
                  </a:lnTo>
                  <a:lnTo>
                    <a:pt x="278" y="134"/>
                  </a:lnTo>
                  <a:lnTo>
                    <a:pt x="279" y="126"/>
                  </a:lnTo>
                  <a:lnTo>
                    <a:pt x="278" y="117"/>
                  </a:lnTo>
                  <a:lnTo>
                    <a:pt x="274" y="110"/>
                  </a:lnTo>
                  <a:lnTo>
                    <a:pt x="296" y="96"/>
                  </a:lnTo>
                  <a:lnTo>
                    <a:pt x="343" y="107"/>
                  </a:lnTo>
                  <a:lnTo>
                    <a:pt x="351" y="107"/>
                  </a:lnTo>
                  <a:lnTo>
                    <a:pt x="365" y="99"/>
                  </a:lnTo>
                  <a:lnTo>
                    <a:pt x="458" y="31"/>
                  </a:lnTo>
                  <a:lnTo>
                    <a:pt x="501" y="0"/>
                  </a:lnTo>
                  <a:lnTo>
                    <a:pt x="500" y="13"/>
                  </a:lnTo>
                  <a:lnTo>
                    <a:pt x="498" y="24"/>
                  </a:lnTo>
                  <a:lnTo>
                    <a:pt x="497" y="37"/>
                  </a:lnTo>
                  <a:lnTo>
                    <a:pt x="496" y="43"/>
                  </a:lnTo>
                  <a:lnTo>
                    <a:pt x="490" y="56"/>
                  </a:lnTo>
                  <a:lnTo>
                    <a:pt x="484" y="68"/>
                  </a:lnTo>
                  <a:lnTo>
                    <a:pt x="477" y="85"/>
                  </a:lnTo>
                  <a:lnTo>
                    <a:pt x="476" y="99"/>
                  </a:lnTo>
                  <a:lnTo>
                    <a:pt x="477" y="115"/>
                  </a:lnTo>
                  <a:lnTo>
                    <a:pt x="480" y="127"/>
                  </a:lnTo>
                  <a:lnTo>
                    <a:pt x="487" y="145"/>
                  </a:lnTo>
                  <a:lnTo>
                    <a:pt x="493" y="155"/>
                  </a:lnTo>
                  <a:lnTo>
                    <a:pt x="410" y="218"/>
                  </a:lnTo>
                  <a:lnTo>
                    <a:pt x="386" y="237"/>
                  </a:lnTo>
                  <a:lnTo>
                    <a:pt x="360" y="253"/>
                  </a:lnTo>
                  <a:lnTo>
                    <a:pt x="270" y="311"/>
                  </a:lnTo>
                  <a:lnTo>
                    <a:pt x="150" y="379"/>
                  </a:lnTo>
                  <a:lnTo>
                    <a:pt x="137" y="387"/>
                  </a:lnTo>
                  <a:lnTo>
                    <a:pt x="126" y="384"/>
                  </a:lnTo>
                  <a:lnTo>
                    <a:pt x="109" y="386"/>
                  </a:lnTo>
                  <a:lnTo>
                    <a:pt x="101" y="387"/>
                  </a:lnTo>
                  <a:lnTo>
                    <a:pt x="86" y="378"/>
                  </a:lnTo>
                  <a:lnTo>
                    <a:pt x="77" y="369"/>
                  </a:lnTo>
                  <a:lnTo>
                    <a:pt x="62" y="360"/>
                  </a:lnTo>
                  <a:lnTo>
                    <a:pt x="40" y="339"/>
                  </a:lnTo>
                  <a:lnTo>
                    <a:pt x="18" y="316"/>
                  </a:lnTo>
                  <a:lnTo>
                    <a:pt x="0" y="293"/>
                  </a:lnTo>
                  <a:lnTo>
                    <a:pt x="9" y="288"/>
                  </a:lnTo>
                </a:path>
              </a:pathLst>
            </a:custGeom>
            <a:solidFill>
              <a:srgbClr val="CC0000"/>
            </a:solidFill>
            <a:ln w="12700" cap="rnd" cmpd="sng">
              <a:solidFill>
                <a:schemeClr val="tx1"/>
              </a:solidFill>
              <a:prstDash val="solid"/>
              <a:round/>
              <a:headEnd/>
              <a:tailEnd/>
            </a:ln>
            <a:effectLst/>
          </p:spPr>
          <p:txBody>
            <a:bodyPr/>
            <a:lstStyle/>
            <a:p>
              <a:pPr eaLnBrk="0" hangingPunct="0">
                <a:defRPr/>
              </a:pPr>
              <a:endParaRPr lang="en-US">
                <a:effectLst>
                  <a:outerShdw blurRad="38100" dist="38100" dir="2700000" algn="tl">
                    <a:srgbClr val="000000">
                      <a:alpha val="43137"/>
                    </a:srgbClr>
                  </a:outerShdw>
                </a:effectLst>
                <a:latin typeface="Arial" charset="0"/>
                <a:ea typeface="ＭＳ Ｐゴシック" pitchFamily="124" charset="-128"/>
              </a:endParaRPr>
            </a:p>
          </p:txBody>
        </p:sp>
        <p:sp>
          <p:nvSpPr>
            <p:cNvPr id="6" name="Freeform 9"/>
            <p:cNvSpPr>
              <a:spLocks/>
            </p:cNvSpPr>
            <p:nvPr/>
          </p:nvSpPr>
          <p:spPr bwMode="auto">
            <a:xfrm>
              <a:off x="270" y="1919"/>
              <a:ext cx="376" cy="480"/>
            </a:xfrm>
            <a:custGeom>
              <a:avLst/>
              <a:gdLst/>
              <a:ahLst/>
              <a:cxnLst>
                <a:cxn ang="0">
                  <a:pos x="70" y="29"/>
                </a:cxn>
                <a:cxn ang="0">
                  <a:pos x="63" y="69"/>
                </a:cxn>
                <a:cxn ang="0">
                  <a:pos x="87" y="293"/>
                </a:cxn>
                <a:cxn ang="0">
                  <a:pos x="102" y="386"/>
                </a:cxn>
                <a:cxn ang="0">
                  <a:pos x="117" y="404"/>
                </a:cxn>
                <a:cxn ang="0">
                  <a:pos x="132" y="403"/>
                </a:cxn>
                <a:cxn ang="0">
                  <a:pos x="143" y="401"/>
                </a:cxn>
                <a:cxn ang="0">
                  <a:pos x="162" y="381"/>
                </a:cxn>
                <a:cxn ang="0">
                  <a:pos x="201" y="335"/>
                </a:cxn>
                <a:cxn ang="0">
                  <a:pos x="260" y="224"/>
                </a:cxn>
                <a:cxn ang="0">
                  <a:pos x="300" y="121"/>
                </a:cxn>
                <a:cxn ang="0">
                  <a:pos x="329" y="36"/>
                </a:cxn>
                <a:cxn ang="0">
                  <a:pos x="347" y="36"/>
                </a:cxn>
                <a:cxn ang="0">
                  <a:pos x="349" y="68"/>
                </a:cxn>
                <a:cxn ang="0">
                  <a:pos x="353" y="99"/>
                </a:cxn>
                <a:cxn ang="0">
                  <a:pos x="372" y="144"/>
                </a:cxn>
                <a:cxn ang="0">
                  <a:pos x="374" y="169"/>
                </a:cxn>
                <a:cxn ang="0">
                  <a:pos x="366" y="195"/>
                </a:cxn>
                <a:cxn ang="0">
                  <a:pos x="337" y="280"/>
                </a:cxn>
                <a:cxn ang="0">
                  <a:pos x="280" y="397"/>
                </a:cxn>
                <a:cxn ang="0">
                  <a:pos x="248" y="448"/>
                </a:cxn>
                <a:cxn ang="0">
                  <a:pos x="217" y="472"/>
                </a:cxn>
                <a:cxn ang="0">
                  <a:pos x="193" y="477"/>
                </a:cxn>
                <a:cxn ang="0">
                  <a:pos x="168" y="479"/>
                </a:cxn>
                <a:cxn ang="0">
                  <a:pos x="125" y="468"/>
                </a:cxn>
                <a:cxn ang="0">
                  <a:pos x="85" y="453"/>
                </a:cxn>
                <a:cxn ang="0">
                  <a:pos x="60" y="433"/>
                </a:cxn>
                <a:cxn ang="0">
                  <a:pos x="38" y="389"/>
                </a:cxn>
                <a:cxn ang="0">
                  <a:pos x="31" y="349"/>
                </a:cxn>
                <a:cxn ang="0">
                  <a:pos x="19" y="210"/>
                </a:cxn>
                <a:cxn ang="0">
                  <a:pos x="11" y="64"/>
                </a:cxn>
                <a:cxn ang="0">
                  <a:pos x="3" y="56"/>
                </a:cxn>
                <a:cxn ang="0">
                  <a:pos x="90" y="0"/>
                </a:cxn>
              </a:cxnLst>
              <a:rect l="0" t="0" r="r" b="b"/>
              <a:pathLst>
                <a:path w="376" h="480">
                  <a:moveTo>
                    <a:pt x="80" y="15"/>
                  </a:moveTo>
                  <a:lnTo>
                    <a:pt x="70" y="29"/>
                  </a:lnTo>
                  <a:lnTo>
                    <a:pt x="63" y="61"/>
                  </a:lnTo>
                  <a:lnTo>
                    <a:pt x="63" y="69"/>
                  </a:lnTo>
                  <a:lnTo>
                    <a:pt x="66" y="125"/>
                  </a:lnTo>
                  <a:lnTo>
                    <a:pt x="87" y="293"/>
                  </a:lnTo>
                  <a:lnTo>
                    <a:pt x="97" y="344"/>
                  </a:lnTo>
                  <a:lnTo>
                    <a:pt x="102" y="386"/>
                  </a:lnTo>
                  <a:lnTo>
                    <a:pt x="110" y="399"/>
                  </a:lnTo>
                  <a:lnTo>
                    <a:pt x="117" y="404"/>
                  </a:lnTo>
                  <a:lnTo>
                    <a:pt x="123" y="404"/>
                  </a:lnTo>
                  <a:lnTo>
                    <a:pt x="132" y="403"/>
                  </a:lnTo>
                  <a:lnTo>
                    <a:pt x="136" y="405"/>
                  </a:lnTo>
                  <a:lnTo>
                    <a:pt x="143" y="401"/>
                  </a:lnTo>
                  <a:lnTo>
                    <a:pt x="150" y="392"/>
                  </a:lnTo>
                  <a:lnTo>
                    <a:pt x="162" y="381"/>
                  </a:lnTo>
                  <a:lnTo>
                    <a:pt x="185" y="353"/>
                  </a:lnTo>
                  <a:lnTo>
                    <a:pt x="201" y="335"/>
                  </a:lnTo>
                  <a:lnTo>
                    <a:pt x="228" y="283"/>
                  </a:lnTo>
                  <a:lnTo>
                    <a:pt x="260" y="224"/>
                  </a:lnTo>
                  <a:lnTo>
                    <a:pt x="286" y="164"/>
                  </a:lnTo>
                  <a:lnTo>
                    <a:pt x="300" y="121"/>
                  </a:lnTo>
                  <a:lnTo>
                    <a:pt x="315" y="85"/>
                  </a:lnTo>
                  <a:lnTo>
                    <a:pt x="329" y="36"/>
                  </a:lnTo>
                  <a:lnTo>
                    <a:pt x="337" y="19"/>
                  </a:lnTo>
                  <a:lnTo>
                    <a:pt x="347" y="36"/>
                  </a:lnTo>
                  <a:lnTo>
                    <a:pt x="353" y="54"/>
                  </a:lnTo>
                  <a:lnTo>
                    <a:pt x="349" y="68"/>
                  </a:lnTo>
                  <a:lnTo>
                    <a:pt x="348" y="83"/>
                  </a:lnTo>
                  <a:lnTo>
                    <a:pt x="353" y="99"/>
                  </a:lnTo>
                  <a:lnTo>
                    <a:pt x="357" y="118"/>
                  </a:lnTo>
                  <a:lnTo>
                    <a:pt x="372" y="144"/>
                  </a:lnTo>
                  <a:lnTo>
                    <a:pt x="375" y="155"/>
                  </a:lnTo>
                  <a:lnTo>
                    <a:pt x="374" y="169"/>
                  </a:lnTo>
                  <a:lnTo>
                    <a:pt x="374" y="183"/>
                  </a:lnTo>
                  <a:lnTo>
                    <a:pt x="366" y="195"/>
                  </a:lnTo>
                  <a:lnTo>
                    <a:pt x="355" y="234"/>
                  </a:lnTo>
                  <a:lnTo>
                    <a:pt x="337" y="280"/>
                  </a:lnTo>
                  <a:lnTo>
                    <a:pt x="322" y="320"/>
                  </a:lnTo>
                  <a:lnTo>
                    <a:pt x="280" y="397"/>
                  </a:lnTo>
                  <a:lnTo>
                    <a:pt x="260" y="426"/>
                  </a:lnTo>
                  <a:lnTo>
                    <a:pt x="248" y="448"/>
                  </a:lnTo>
                  <a:lnTo>
                    <a:pt x="240" y="458"/>
                  </a:lnTo>
                  <a:lnTo>
                    <a:pt x="217" y="472"/>
                  </a:lnTo>
                  <a:lnTo>
                    <a:pt x="205" y="474"/>
                  </a:lnTo>
                  <a:lnTo>
                    <a:pt x="193" y="477"/>
                  </a:lnTo>
                  <a:lnTo>
                    <a:pt x="188" y="476"/>
                  </a:lnTo>
                  <a:lnTo>
                    <a:pt x="168" y="479"/>
                  </a:lnTo>
                  <a:lnTo>
                    <a:pt x="143" y="475"/>
                  </a:lnTo>
                  <a:lnTo>
                    <a:pt x="125" y="468"/>
                  </a:lnTo>
                  <a:lnTo>
                    <a:pt x="104" y="463"/>
                  </a:lnTo>
                  <a:lnTo>
                    <a:pt x="85" y="453"/>
                  </a:lnTo>
                  <a:lnTo>
                    <a:pt x="71" y="444"/>
                  </a:lnTo>
                  <a:lnTo>
                    <a:pt x="60" y="433"/>
                  </a:lnTo>
                  <a:lnTo>
                    <a:pt x="45" y="407"/>
                  </a:lnTo>
                  <a:lnTo>
                    <a:pt x="38" y="389"/>
                  </a:lnTo>
                  <a:lnTo>
                    <a:pt x="35" y="369"/>
                  </a:lnTo>
                  <a:lnTo>
                    <a:pt x="31" y="349"/>
                  </a:lnTo>
                  <a:lnTo>
                    <a:pt x="22" y="274"/>
                  </a:lnTo>
                  <a:lnTo>
                    <a:pt x="19" y="210"/>
                  </a:lnTo>
                  <a:lnTo>
                    <a:pt x="14" y="134"/>
                  </a:lnTo>
                  <a:lnTo>
                    <a:pt x="11" y="64"/>
                  </a:lnTo>
                  <a:lnTo>
                    <a:pt x="8" y="58"/>
                  </a:lnTo>
                  <a:lnTo>
                    <a:pt x="3" y="56"/>
                  </a:lnTo>
                  <a:lnTo>
                    <a:pt x="0" y="58"/>
                  </a:lnTo>
                  <a:lnTo>
                    <a:pt x="90" y="0"/>
                  </a:lnTo>
                  <a:lnTo>
                    <a:pt x="80" y="15"/>
                  </a:lnTo>
                </a:path>
              </a:pathLst>
            </a:custGeom>
            <a:solidFill>
              <a:srgbClr val="CC0000"/>
            </a:solidFill>
            <a:ln w="12700" cap="rnd" cmpd="sng">
              <a:solidFill>
                <a:schemeClr val="tx1"/>
              </a:solidFill>
              <a:prstDash val="solid"/>
              <a:round/>
              <a:headEnd/>
              <a:tailEnd/>
            </a:ln>
            <a:effectLst/>
          </p:spPr>
          <p:txBody>
            <a:bodyPr/>
            <a:lstStyle/>
            <a:p>
              <a:pPr eaLnBrk="0" hangingPunct="0">
                <a:defRPr/>
              </a:pPr>
              <a:endParaRPr lang="en-US">
                <a:effectLst>
                  <a:outerShdw blurRad="38100" dist="38100" dir="2700000" algn="tl">
                    <a:srgbClr val="000000">
                      <a:alpha val="43137"/>
                    </a:srgbClr>
                  </a:outerShdw>
                </a:effectLst>
                <a:latin typeface="Arial" charset="0"/>
                <a:ea typeface="ＭＳ Ｐゴシック" pitchFamily="124" charset="-128"/>
              </a:endParaRPr>
            </a:p>
          </p:txBody>
        </p:sp>
        <p:sp>
          <p:nvSpPr>
            <p:cNvPr id="7" name="Freeform 10"/>
            <p:cNvSpPr>
              <a:spLocks/>
            </p:cNvSpPr>
            <p:nvPr/>
          </p:nvSpPr>
          <p:spPr bwMode="auto">
            <a:xfrm>
              <a:off x="644" y="1546"/>
              <a:ext cx="362" cy="543"/>
            </a:xfrm>
            <a:custGeom>
              <a:avLst/>
              <a:gdLst/>
              <a:ahLst/>
              <a:cxnLst>
                <a:cxn ang="0">
                  <a:pos x="37" y="479"/>
                </a:cxn>
                <a:cxn ang="0">
                  <a:pos x="50" y="463"/>
                </a:cxn>
                <a:cxn ang="0">
                  <a:pos x="69" y="479"/>
                </a:cxn>
                <a:cxn ang="0">
                  <a:pos x="93" y="526"/>
                </a:cxn>
                <a:cxn ang="0">
                  <a:pos x="107" y="535"/>
                </a:cxn>
                <a:cxn ang="0">
                  <a:pos x="124" y="542"/>
                </a:cxn>
                <a:cxn ang="0">
                  <a:pos x="145" y="540"/>
                </a:cxn>
                <a:cxn ang="0">
                  <a:pos x="160" y="526"/>
                </a:cxn>
                <a:cxn ang="0">
                  <a:pos x="196" y="402"/>
                </a:cxn>
                <a:cxn ang="0">
                  <a:pos x="203" y="377"/>
                </a:cxn>
                <a:cxn ang="0">
                  <a:pos x="207" y="368"/>
                </a:cxn>
                <a:cxn ang="0">
                  <a:pos x="221" y="369"/>
                </a:cxn>
                <a:cxn ang="0">
                  <a:pos x="230" y="390"/>
                </a:cxn>
                <a:cxn ang="0">
                  <a:pos x="247" y="441"/>
                </a:cxn>
                <a:cxn ang="0">
                  <a:pos x="256" y="477"/>
                </a:cxn>
                <a:cxn ang="0">
                  <a:pos x="289" y="519"/>
                </a:cxn>
                <a:cxn ang="0">
                  <a:pos x="299" y="521"/>
                </a:cxn>
                <a:cxn ang="0">
                  <a:pos x="333" y="523"/>
                </a:cxn>
                <a:cxn ang="0">
                  <a:pos x="361" y="534"/>
                </a:cxn>
                <a:cxn ang="0">
                  <a:pos x="340" y="479"/>
                </a:cxn>
                <a:cxn ang="0">
                  <a:pos x="328" y="420"/>
                </a:cxn>
                <a:cxn ang="0">
                  <a:pos x="320" y="332"/>
                </a:cxn>
                <a:cxn ang="0">
                  <a:pos x="319" y="310"/>
                </a:cxn>
                <a:cxn ang="0">
                  <a:pos x="310" y="285"/>
                </a:cxn>
                <a:cxn ang="0">
                  <a:pos x="300" y="279"/>
                </a:cxn>
                <a:cxn ang="0">
                  <a:pos x="278" y="277"/>
                </a:cxn>
                <a:cxn ang="0">
                  <a:pos x="261" y="270"/>
                </a:cxn>
                <a:cxn ang="0">
                  <a:pos x="238" y="271"/>
                </a:cxn>
                <a:cxn ang="0">
                  <a:pos x="218" y="283"/>
                </a:cxn>
                <a:cxn ang="0">
                  <a:pos x="203" y="300"/>
                </a:cxn>
                <a:cxn ang="0">
                  <a:pos x="143" y="496"/>
                </a:cxn>
                <a:cxn ang="0">
                  <a:pos x="121" y="501"/>
                </a:cxn>
                <a:cxn ang="0">
                  <a:pos x="113" y="492"/>
                </a:cxn>
                <a:cxn ang="0">
                  <a:pos x="88" y="414"/>
                </a:cxn>
                <a:cxn ang="0">
                  <a:pos x="84" y="288"/>
                </a:cxn>
                <a:cxn ang="0">
                  <a:pos x="99" y="160"/>
                </a:cxn>
                <a:cxn ang="0">
                  <a:pos x="106" y="28"/>
                </a:cxn>
                <a:cxn ang="0">
                  <a:pos x="107" y="14"/>
                </a:cxn>
                <a:cxn ang="0">
                  <a:pos x="95" y="3"/>
                </a:cxn>
                <a:cxn ang="0">
                  <a:pos x="76" y="1"/>
                </a:cxn>
                <a:cxn ang="0">
                  <a:pos x="56" y="13"/>
                </a:cxn>
                <a:cxn ang="0">
                  <a:pos x="62" y="23"/>
                </a:cxn>
                <a:cxn ang="0">
                  <a:pos x="63" y="31"/>
                </a:cxn>
                <a:cxn ang="0">
                  <a:pos x="28" y="49"/>
                </a:cxn>
                <a:cxn ang="0">
                  <a:pos x="0" y="51"/>
                </a:cxn>
                <a:cxn ang="0">
                  <a:pos x="7" y="79"/>
                </a:cxn>
                <a:cxn ang="0">
                  <a:pos x="8" y="109"/>
                </a:cxn>
                <a:cxn ang="0">
                  <a:pos x="14" y="224"/>
                </a:cxn>
                <a:cxn ang="0">
                  <a:pos x="33" y="337"/>
                </a:cxn>
                <a:cxn ang="0">
                  <a:pos x="46" y="412"/>
                </a:cxn>
                <a:cxn ang="0">
                  <a:pos x="39" y="483"/>
                </a:cxn>
              </a:cxnLst>
              <a:rect l="0" t="0" r="r" b="b"/>
              <a:pathLst>
                <a:path w="362" h="543">
                  <a:moveTo>
                    <a:pt x="39" y="483"/>
                  </a:moveTo>
                  <a:lnTo>
                    <a:pt x="37" y="479"/>
                  </a:lnTo>
                  <a:lnTo>
                    <a:pt x="46" y="471"/>
                  </a:lnTo>
                  <a:lnTo>
                    <a:pt x="50" y="463"/>
                  </a:lnTo>
                  <a:lnTo>
                    <a:pt x="60" y="457"/>
                  </a:lnTo>
                  <a:lnTo>
                    <a:pt x="69" y="479"/>
                  </a:lnTo>
                  <a:lnTo>
                    <a:pt x="77" y="500"/>
                  </a:lnTo>
                  <a:lnTo>
                    <a:pt x="93" y="526"/>
                  </a:lnTo>
                  <a:lnTo>
                    <a:pt x="100" y="530"/>
                  </a:lnTo>
                  <a:lnTo>
                    <a:pt x="107" y="535"/>
                  </a:lnTo>
                  <a:lnTo>
                    <a:pt x="118" y="537"/>
                  </a:lnTo>
                  <a:lnTo>
                    <a:pt x="124" y="542"/>
                  </a:lnTo>
                  <a:lnTo>
                    <a:pt x="137" y="540"/>
                  </a:lnTo>
                  <a:lnTo>
                    <a:pt x="145" y="540"/>
                  </a:lnTo>
                  <a:lnTo>
                    <a:pt x="155" y="533"/>
                  </a:lnTo>
                  <a:lnTo>
                    <a:pt x="160" y="526"/>
                  </a:lnTo>
                  <a:lnTo>
                    <a:pt x="167" y="517"/>
                  </a:lnTo>
                  <a:lnTo>
                    <a:pt x="196" y="402"/>
                  </a:lnTo>
                  <a:lnTo>
                    <a:pt x="199" y="382"/>
                  </a:lnTo>
                  <a:lnTo>
                    <a:pt x="203" y="377"/>
                  </a:lnTo>
                  <a:lnTo>
                    <a:pt x="204" y="370"/>
                  </a:lnTo>
                  <a:lnTo>
                    <a:pt x="207" y="368"/>
                  </a:lnTo>
                  <a:lnTo>
                    <a:pt x="213" y="370"/>
                  </a:lnTo>
                  <a:lnTo>
                    <a:pt x="221" y="369"/>
                  </a:lnTo>
                  <a:lnTo>
                    <a:pt x="227" y="380"/>
                  </a:lnTo>
                  <a:lnTo>
                    <a:pt x="230" y="390"/>
                  </a:lnTo>
                  <a:lnTo>
                    <a:pt x="233" y="402"/>
                  </a:lnTo>
                  <a:lnTo>
                    <a:pt x="247" y="441"/>
                  </a:lnTo>
                  <a:lnTo>
                    <a:pt x="250" y="463"/>
                  </a:lnTo>
                  <a:lnTo>
                    <a:pt x="256" y="477"/>
                  </a:lnTo>
                  <a:lnTo>
                    <a:pt x="277" y="513"/>
                  </a:lnTo>
                  <a:lnTo>
                    <a:pt x="289" y="519"/>
                  </a:lnTo>
                  <a:lnTo>
                    <a:pt x="291" y="522"/>
                  </a:lnTo>
                  <a:lnTo>
                    <a:pt x="299" y="521"/>
                  </a:lnTo>
                  <a:lnTo>
                    <a:pt x="313" y="522"/>
                  </a:lnTo>
                  <a:lnTo>
                    <a:pt x="333" y="523"/>
                  </a:lnTo>
                  <a:lnTo>
                    <a:pt x="348" y="528"/>
                  </a:lnTo>
                  <a:lnTo>
                    <a:pt x="361" y="534"/>
                  </a:lnTo>
                  <a:lnTo>
                    <a:pt x="348" y="505"/>
                  </a:lnTo>
                  <a:lnTo>
                    <a:pt x="340" y="479"/>
                  </a:lnTo>
                  <a:lnTo>
                    <a:pt x="330" y="454"/>
                  </a:lnTo>
                  <a:lnTo>
                    <a:pt x="328" y="420"/>
                  </a:lnTo>
                  <a:lnTo>
                    <a:pt x="318" y="359"/>
                  </a:lnTo>
                  <a:lnTo>
                    <a:pt x="320" y="332"/>
                  </a:lnTo>
                  <a:lnTo>
                    <a:pt x="320" y="319"/>
                  </a:lnTo>
                  <a:lnTo>
                    <a:pt x="319" y="310"/>
                  </a:lnTo>
                  <a:lnTo>
                    <a:pt x="313" y="301"/>
                  </a:lnTo>
                  <a:lnTo>
                    <a:pt x="310" y="285"/>
                  </a:lnTo>
                  <a:lnTo>
                    <a:pt x="304" y="276"/>
                  </a:lnTo>
                  <a:lnTo>
                    <a:pt x="300" y="279"/>
                  </a:lnTo>
                  <a:lnTo>
                    <a:pt x="292" y="279"/>
                  </a:lnTo>
                  <a:lnTo>
                    <a:pt x="278" y="277"/>
                  </a:lnTo>
                  <a:lnTo>
                    <a:pt x="267" y="275"/>
                  </a:lnTo>
                  <a:lnTo>
                    <a:pt x="261" y="270"/>
                  </a:lnTo>
                  <a:lnTo>
                    <a:pt x="246" y="270"/>
                  </a:lnTo>
                  <a:lnTo>
                    <a:pt x="238" y="271"/>
                  </a:lnTo>
                  <a:lnTo>
                    <a:pt x="223" y="276"/>
                  </a:lnTo>
                  <a:lnTo>
                    <a:pt x="218" y="283"/>
                  </a:lnTo>
                  <a:lnTo>
                    <a:pt x="208" y="289"/>
                  </a:lnTo>
                  <a:lnTo>
                    <a:pt x="203" y="300"/>
                  </a:lnTo>
                  <a:lnTo>
                    <a:pt x="151" y="460"/>
                  </a:lnTo>
                  <a:lnTo>
                    <a:pt x="143" y="496"/>
                  </a:lnTo>
                  <a:lnTo>
                    <a:pt x="133" y="502"/>
                  </a:lnTo>
                  <a:lnTo>
                    <a:pt x="121" y="501"/>
                  </a:lnTo>
                  <a:lnTo>
                    <a:pt x="114" y="495"/>
                  </a:lnTo>
                  <a:lnTo>
                    <a:pt x="113" y="492"/>
                  </a:lnTo>
                  <a:lnTo>
                    <a:pt x="107" y="468"/>
                  </a:lnTo>
                  <a:lnTo>
                    <a:pt x="88" y="414"/>
                  </a:lnTo>
                  <a:lnTo>
                    <a:pt x="74" y="353"/>
                  </a:lnTo>
                  <a:lnTo>
                    <a:pt x="84" y="288"/>
                  </a:lnTo>
                  <a:lnTo>
                    <a:pt x="91" y="226"/>
                  </a:lnTo>
                  <a:lnTo>
                    <a:pt x="99" y="160"/>
                  </a:lnTo>
                  <a:lnTo>
                    <a:pt x="105" y="94"/>
                  </a:lnTo>
                  <a:lnTo>
                    <a:pt x="106" y="28"/>
                  </a:lnTo>
                  <a:lnTo>
                    <a:pt x="107" y="23"/>
                  </a:lnTo>
                  <a:lnTo>
                    <a:pt x="107" y="14"/>
                  </a:lnTo>
                  <a:lnTo>
                    <a:pt x="103" y="7"/>
                  </a:lnTo>
                  <a:lnTo>
                    <a:pt x="95" y="3"/>
                  </a:lnTo>
                  <a:lnTo>
                    <a:pt x="84" y="0"/>
                  </a:lnTo>
                  <a:lnTo>
                    <a:pt x="76" y="1"/>
                  </a:lnTo>
                  <a:lnTo>
                    <a:pt x="53" y="15"/>
                  </a:lnTo>
                  <a:lnTo>
                    <a:pt x="56" y="13"/>
                  </a:lnTo>
                  <a:lnTo>
                    <a:pt x="61" y="14"/>
                  </a:lnTo>
                  <a:lnTo>
                    <a:pt x="62" y="23"/>
                  </a:lnTo>
                  <a:lnTo>
                    <a:pt x="64" y="27"/>
                  </a:lnTo>
                  <a:lnTo>
                    <a:pt x="63" y="31"/>
                  </a:lnTo>
                  <a:lnTo>
                    <a:pt x="44" y="42"/>
                  </a:lnTo>
                  <a:lnTo>
                    <a:pt x="28" y="49"/>
                  </a:lnTo>
                  <a:lnTo>
                    <a:pt x="16" y="50"/>
                  </a:lnTo>
                  <a:lnTo>
                    <a:pt x="0" y="51"/>
                  </a:lnTo>
                  <a:lnTo>
                    <a:pt x="8" y="64"/>
                  </a:lnTo>
                  <a:lnTo>
                    <a:pt x="7" y="79"/>
                  </a:lnTo>
                  <a:lnTo>
                    <a:pt x="6" y="92"/>
                  </a:lnTo>
                  <a:lnTo>
                    <a:pt x="8" y="109"/>
                  </a:lnTo>
                  <a:lnTo>
                    <a:pt x="10" y="165"/>
                  </a:lnTo>
                  <a:lnTo>
                    <a:pt x="14" y="224"/>
                  </a:lnTo>
                  <a:lnTo>
                    <a:pt x="22" y="283"/>
                  </a:lnTo>
                  <a:lnTo>
                    <a:pt x="33" y="337"/>
                  </a:lnTo>
                  <a:lnTo>
                    <a:pt x="43" y="392"/>
                  </a:lnTo>
                  <a:lnTo>
                    <a:pt x="46" y="412"/>
                  </a:lnTo>
                  <a:lnTo>
                    <a:pt x="31" y="470"/>
                  </a:lnTo>
                  <a:lnTo>
                    <a:pt x="39" y="483"/>
                  </a:lnTo>
                </a:path>
              </a:pathLst>
            </a:custGeom>
            <a:solidFill>
              <a:srgbClr val="CC0000"/>
            </a:solidFill>
            <a:ln w="12700" cap="rnd" cmpd="sng">
              <a:solidFill>
                <a:schemeClr val="tx1"/>
              </a:solidFill>
              <a:prstDash val="solid"/>
              <a:round/>
              <a:headEnd/>
              <a:tailEnd/>
            </a:ln>
            <a:effectLst/>
          </p:spPr>
          <p:txBody>
            <a:bodyPr/>
            <a:lstStyle/>
            <a:p>
              <a:pPr eaLnBrk="0" hangingPunct="0">
                <a:defRPr/>
              </a:pPr>
              <a:endParaRPr lang="en-US">
                <a:effectLst>
                  <a:outerShdw blurRad="38100" dist="38100" dir="2700000" algn="tl">
                    <a:srgbClr val="000000">
                      <a:alpha val="43137"/>
                    </a:srgbClr>
                  </a:outerShdw>
                </a:effectLst>
                <a:latin typeface="Arial" charset="0"/>
                <a:ea typeface="ＭＳ Ｐゴシック" pitchFamily="124" charset="-128"/>
              </a:endParaRPr>
            </a:p>
          </p:txBody>
        </p:sp>
        <p:sp>
          <p:nvSpPr>
            <p:cNvPr id="8" name="Freeform 11"/>
            <p:cNvSpPr>
              <a:spLocks/>
            </p:cNvSpPr>
            <p:nvPr/>
          </p:nvSpPr>
          <p:spPr bwMode="auto">
            <a:xfrm>
              <a:off x="1010" y="1533"/>
              <a:ext cx="297" cy="379"/>
            </a:xfrm>
            <a:custGeom>
              <a:avLst/>
              <a:gdLst/>
              <a:ahLst/>
              <a:cxnLst>
                <a:cxn ang="0">
                  <a:pos x="140" y="17"/>
                </a:cxn>
                <a:cxn ang="0">
                  <a:pos x="111" y="30"/>
                </a:cxn>
                <a:cxn ang="0">
                  <a:pos x="88" y="78"/>
                </a:cxn>
                <a:cxn ang="0">
                  <a:pos x="78" y="107"/>
                </a:cxn>
                <a:cxn ang="0">
                  <a:pos x="58" y="185"/>
                </a:cxn>
                <a:cxn ang="0">
                  <a:pos x="43" y="265"/>
                </a:cxn>
                <a:cxn ang="0">
                  <a:pos x="43" y="309"/>
                </a:cxn>
                <a:cxn ang="0">
                  <a:pos x="45" y="326"/>
                </a:cxn>
                <a:cxn ang="0">
                  <a:pos x="54" y="328"/>
                </a:cxn>
                <a:cxn ang="0">
                  <a:pos x="73" y="322"/>
                </a:cxn>
                <a:cxn ang="0">
                  <a:pos x="101" y="271"/>
                </a:cxn>
                <a:cxn ang="0">
                  <a:pos x="131" y="186"/>
                </a:cxn>
                <a:cxn ang="0">
                  <a:pos x="150" y="121"/>
                </a:cxn>
                <a:cxn ang="0">
                  <a:pos x="145" y="99"/>
                </a:cxn>
                <a:cxn ang="0">
                  <a:pos x="141" y="78"/>
                </a:cxn>
                <a:cxn ang="0">
                  <a:pos x="145" y="63"/>
                </a:cxn>
                <a:cxn ang="0">
                  <a:pos x="183" y="44"/>
                </a:cxn>
                <a:cxn ang="0">
                  <a:pos x="205" y="36"/>
                </a:cxn>
                <a:cxn ang="0">
                  <a:pos x="226" y="27"/>
                </a:cxn>
                <a:cxn ang="0">
                  <a:pos x="241" y="36"/>
                </a:cxn>
                <a:cxn ang="0">
                  <a:pos x="278" y="216"/>
                </a:cxn>
                <a:cxn ang="0">
                  <a:pos x="291" y="320"/>
                </a:cxn>
                <a:cxn ang="0">
                  <a:pos x="277" y="319"/>
                </a:cxn>
                <a:cxn ang="0">
                  <a:pos x="250" y="313"/>
                </a:cxn>
                <a:cxn ang="0">
                  <a:pos x="226" y="314"/>
                </a:cxn>
                <a:cxn ang="0">
                  <a:pos x="208" y="315"/>
                </a:cxn>
                <a:cxn ang="0">
                  <a:pos x="192" y="312"/>
                </a:cxn>
                <a:cxn ang="0">
                  <a:pos x="185" y="277"/>
                </a:cxn>
                <a:cxn ang="0">
                  <a:pos x="167" y="226"/>
                </a:cxn>
                <a:cxn ang="0">
                  <a:pos x="159" y="204"/>
                </a:cxn>
                <a:cxn ang="0">
                  <a:pos x="144" y="208"/>
                </a:cxn>
                <a:cxn ang="0">
                  <a:pos x="114" y="285"/>
                </a:cxn>
                <a:cxn ang="0">
                  <a:pos x="76" y="355"/>
                </a:cxn>
                <a:cxn ang="0">
                  <a:pos x="67" y="370"/>
                </a:cxn>
                <a:cxn ang="0">
                  <a:pos x="43" y="375"/>
                </a:cxn>
                <a:cxn ang="0">
                  <a:pos x="25" y="368"/>
                </a:cxn>
                <a:cxn ang="0">
                  <a:pos x="9" y="356"/>
                </a:cxn>
                <a:cxn ang="0">
                  <a:pos x="2" y="330"/>
                </a:cxn>
                <a:cxn ang="0">
                  <a:pos x="0" y="295"/>
                </a:cxn>
                <a:cxn ang="0">
                  <a:pos x="2" y="232"/>
                </a:cxn>
                <a:cxn ang="0">
                  <a:pos x="12" y="169"/>
                </a:cxn>
                <a:cxn ang="0">
                  <a:pos x="30" y="110"/>
                </a:cxn>
                <a:cxn ang="0">
                  <a:pos x="45" y="69"/>
                </a:cxn>
                <a:cxn ang="0">
                  <a:pos x="62" y="42"/>
                </a:cxn>
                <a:cxn ang="0">
                  <a:pos x="84" y="19"/>
                </a:cxn>
                <a:cxn ang="0">
                  <a:pos x="122" y="1"/>
                </a:cxn>
                <a:cxn ang="0">
                  <a:pos x="139" y="0"/>
                </a:cxn>
                <a:cxn ang="0">
                  <a:pos x="156" y="12"/>
                </a:cxn>
                <a:cxn ang="0">
                  <a:pos x="147" y="21"/>
                </a:cxn>
              </a:cxnLst>
              <a:rect l="0" t="0" r="r" b="b"/>
              <a:pathLst>
                <a:path w="297" h="379">
                  <a:moveTo>
                    <a:pt x="147" y="21"/>
                  </a:moveTo>
                  <a:lnTo>
                    <a:pt x="140" y="17"/>
                  </a:lnTo>
                  <a:lnTo>
                    <a:pt x="131" y="18"/>
                  </a:lnTo>
                  <a:lnTo>
                    <a:pt x="111" y="30"/>
                  </a:lnTo>
                  <a:lnTo>
                    <a:pt x="96" y="56"/>
                  </a:lnTo>
                  <a:lnTo>
                    <a:pt x="88" y="78"/>
                  </a:lnTo>
                  <a:lnTo>
                    <a:pt x="80" y="102"/>
                  </a:lnTo>
                  <a:lnTo>
                    <a:pt x="78" y="107"/>
                  </a:lnTo>
                  <a:lnTo>
                    <a:pt x="66" y="146"/>
                  </a:lnTo>
                  <a:lnTo>
                    <a:pt x="58" y="185"/>
                  </a:lnTo>
                  <a:lnTo>
                    <a:pt x="51" y="224"/>
                  </a:lnTo>
                  <a:lnTo>
                    <a:pt x="43" y="265"/>
                  </a:lnTo>
                  <a:lnTo>
                    <a:pt x="43" y="300"/>
                  </a:lnTo>
                  <a:lnTo>
                    <a:pt x="43" y="309"/>
                  </a:lnTo>
                  <a:lnTo>
                    <a:pt x="44" y="317"/>
                  </a:lnTo>
                  <a:lnTo>
                    <a:pt x="45" y="326"/>
                  </a:lnTo>
                  <a:lnTo>
                    <a:pt x="51" y="330"/>
                  </a:lnTo>
                  <a:lnTo>
                    <a:pt x="54" y="328"/>
                  </a:lnTo>
                  <a:lnTo>
                    <a:pt x="60" y="330"/>
                  </a:lnTo>
                  <a:lnTo>
                    <a:pt x="73" y="322"/>
                  </a:lnTo>
                  <a:lnTo>
                    <a:pt x="78" y="314"/>
                  </a:lnTo>
                  <a:lnTo>
                    <a:pt x="101" y="271"/>
                  </a:lnTo>
                  <a:lnTo>
                    <a:pt x="119" y="228"/>
                  </a:lnTo>
                  <a:lnTo>
                    <a:pt x="131" y="186"/>
                  </a:lnTo>
                  <a:lnTo>
                    <a:pt x="150" y="129"/>
                  </a:lnTo>
                  <a:lnTo>
                    <a:pt x="150" y="121"/>
                  </a:lnTo>
                  <a:lnTo>
                    <a:pt x="146" y="110"/>
                  </a:lnTo>
                  <a:lnTo>
                    <a:pt x="145" y="99"/>
                  </a:lnTo>
                  <a:lnTo>
                    <a:pt x="141" y="86"/>
                  </a:lnTo>
                  <a:lnTo>
                    <a:pt x="141" y="78"/>
                  </a:lnTo>
                  <a:lnTo>
                    <a:pt x="141" y="70"/>
                  </a:lnTo>
                  <a:lnTo>
                    <a:pt x="145" y="63"/>
                  </a:lnTo>
                  <a:lnTo>
                    <a:pt x="171" y="47"/>
                  </a:lnTo>
                  <a:lnTo>
                    <a:pt x="183" y="44"/>
                  </a:lnTo>
                  <a:lnTo>
                    <a:pt x="195" y="41"/>
                  </a:lnTo>
                  <a:lnTo>
                    <a:pt x="205" y="36"/>
                  </a:lnTo>
                  <a:lnTo>
                    <a:pt x="217" y="32"/>
                  </a:lnTo>
                  <a:lnTo>
                    <a:pt x="226" y="27"/>
                  </a:lnTo>
                  <a:lnTo>
                    <a:pt x="233" y="31"/>
                  </a:lnTo>
                  <a:lnTo>
                    <a:pt x="241" y="36"/>
                  </a:lnTo>
                  <a:lnTo>
                    <a:pt x="248" y="49"/>
                  </a:lnTo>
                  <a:lnTo>
                    <a:pt x="278" y="216"/>
                  </a:lnTo>
                  <a:lnTo>
                    <a:pt x="296" y="299"/>
                  </a:lnTo>
                  <a:lnTo>
                    <a:pt x="291" y="320"/>
                  </a:lnTo>
                  <a:lnTo>
                    <a:pt x="285" y="318"/>
                  </a:lnTo>
                  <a:lnTo>
                    <a:pt x="277" y="319"/>
                  </a:lnTo>
                  <a:lnTo>
                    <a:pt x="265" y="313"/>
                  </a:lnTo>
                  <a:lnTo>
                    <a:pt x="250" y="313"/>
                  </a:lnTo>
                  <a:lnTo>
                    <a:pt x="238" y="312"/>
                  </a:lnTo>
                  <a:lnTo>
                    <a:pt x="226" y="314"/>
                  </a:lnTo>
                  <a:lnTo>
                    <a:pt x="211" y="313"/>
                  </a:lnTo>
                  <a:lnTo>
                    <a:pt x="208" y="315"/>
                  </a:lnTo>
                  <a:lnTo>
                    <a:pt x="200" y="317"/>
                  </a:lnTo>
                  <a:lnTo>
                    <a:pt x="192" y="312"/>
                  </a:lnTo>
                  <a:lnTo>
                    <a:pt x="188" y="306"/>
                  </a:lnTo>
                  <a:lnTo>
                    <a:pt x="185" y="277"/>
                  </a:lnTo>
                  <a:lnTo>
                    <a:pt x="179" y="254"/>
                  </a:lnTo>
                  <a:lnTo>
                    <a:pt x="167" y="226"/>
                  </a:lnTo>
                  <a:lnTo>
                    <a:pt x="159" y="214"/>
                  </a:lnTo>
                  <a:lnTo>
                    <a:pt x="159" y="204"/>
                  </a:lnTo>
                  <a:lnTo>
                    <a:pt x="153" y="203"/>
                  </a:lnTo>
                  <a:lnTo>
                    <a:pt x="144" y="208"/>
                  </a:lnTo>
                  <a:lnTo>
                    <a:pt x="142" y="214"/>
                  </a:lnTo>
                  <a:lnTo>
                    <a:pt x="114" y="285"/>
                  </a:lnTo>
                  <a:lnTo>
                    <a:pt x="77" y="351"/>
                  </a:lnTo>
                  <a:lnTo>
                    <a:pt x="76" y="355"/>
                  </a:lnTo>
                  <a:lnTo>
                    <a:pt x="68" y="365"/>
                  </a:lnTo>
                  <a:lnTo>
                    <a:pt x="67" y="370"/>
                  </a:lnTo>
                  <a:lnTo>
                    <a:pt x="53" y="378"/>
                  </a:lnTo>
                  <a:lnTo>
                    <a:pt x="43" y="375"/>
                  </a:lnTo>
                  <a:lnTo>
                    <a:pt x="36" y="371"/>
                  </a:lnTo>
                  <a:lnTo>
                    <a:pt x="25" y="368"/>
                  </a:lnTo>
                  <a:lnTo>
                    <a:pt x="16" y="361"/>
                  </a:lnTo>
                  <a:lnTo>
                    <a:pt x="9" y="356"/>
                  </a:lnTo>
                  <a:lnTo>
                    <a:pt x="5" y="341"/>
                  </a:lnTo>
                  <a:lnTo>
                    <a:pt x="2" y="330"/>
                  </a:lnTo>
                  <a:lnTo>
                    <a:pt x="3" y="316"/>
                  </a:lnTo>
                  <a:lnTo>
                    <a:pt x="0" y="295"/>
                  </a:lnTo>
                  <a:lnTo>
                    <a:pt x="0" y="265"/>
                  </a:lnTo>
                  <a:lnTo>
                    <a:pt x="2" y="232"/>
                  </a:lnTo>
                  <a:lnTo>
                    <a:pt x="6" y="203"/>
                  </a:lnTo>
                  <a:lnTo>
                    <a:pt x="12" y="169"/>
                  </a:lnTo>
                  <a:lnTo>
                    <a:pt x="21" y="138"/>
                  </a:lnTo>
                  <a:lnTo>
                    <a:pt x="30" y="110"/>
                  </a:lnTo>
                  <a:lnTo>
                    <a:pt x="42" y="76"/>
                  </a:lnTo>
                  <a:lnTo>
                    <a:pt x="45" y="69"/>
                  </a:lnTo>
                  <a:lnTo>
                    <a:pt x="53" y="57"/>
                  </a:lnTo>
                  <a:lnTo>
                    <a:pt x="62" y="42"/>
                  </a:lnTo>
                  <a:lnTo>
                    <a:pt x="72" y="31"/>
                  </a:lnTo>
                  <a:lnTo>
                    <a:pt x="84" y="19"/>
                  </a:lnTo>
                  <a:lnTo>
                    <a:pt x="110" y="4"/>
                  </a:lnTo>
                  <a:lnTo>
                    <a:pt x="122" y="1"/>
                  </a:lnTo>
                  <a:lnTo>
                    <a:pt x="130" y="1"/>
                  </a:lnTo>
                  <a:lnTo>
                    <a:pt x="139" y="0"/>
                  </a:lnTo>
                  <a:lnTo>
                    <a:pt x="147" y="8"/>
                  </a:lnTo>
                  <a:lnTo>
                    <a:pt x="156" y="12"/>
                  </a:lnTo>
                  <a:lnTo>
                    <a:pt x="165" y="29"/>
                  </a:lnTo>
                  <a:lnTo>
                    <a:pt x="147" y="21"/>
                  </a:lnTo>
                </a:path>
              </a:pathLst>
            </a:custGeom>
            <a:solidFill>
              <a:srgbClr val="CC0000"/>
            </a:solidFill>
            <a:ln w="12700" cap="rnd" cmpd="sng">
              <a:solidFill>
                <a:schemeClr val="tx1"/>
              </a:solidFill>
              <a:prstDash val="solid"/>
              <a:round/>
              <a:headEnd/>
              <a:tailEnd/>
            </a:ln>
            <a:effectLst/>
          </p:spPr>
          <p:txBody>
            <a:bodyPr/>
            <a:lstStyle/>
            <a:p>
              <a:pPr eaLnBrk="0" hangingPunct="0">
                <a:defRPr/>
              </a:pPr>
              <a:endParaRPr lang="en-US">
                <a:effectLst>
                  <a:outerShdw blurRad="38100" dist="38100" dir="2700000" algn="tl">
                    <a:srgbClr val="000000">
                      <a:alpha val="43137"/>
                    </a:srgbClr>
                  </a:outerShdw>
                </a:effectLst>
                <a:latin typeface="Arial" charset="0"/>
                <a:ea typeface="ＭＳ Ｐゴシック" pitchFamily="124" charset="-128"/>
              </a:endParaRPr>
            </a:p>
          </p:txBody>
        </p:sp>
        <p:sp>
          <p:nvSpPr>
            <p:cNvPr id="9" name="Freeform 12"/>
            <p:cNvSpPr>
              <a:spLocks/>
            </p:cNvSpPr>
            <p:nvPr/>
          </p:nvSpPr>
          <p:spPr bwMode="auto">
            <a:xfrm>
              <a:off x="1294" y="1405"/>
              <a:ext cx="183" cy="323"/>
            </a:xfrm>
            <a:custGeom>
              <a:avLst/>
              <a:gdLst/>
              <a:ahLst/>
              <a:cxnLst>
                <a:cxn ang="0">
                  <a:pos x="13" y="147"/>
                </a:cxn>
                <a:cxn ang="0">
                  <a:pos x="31" y="79"/>
                </a:cxn>
                <a:cxn ang="0">
                  <a:pos x="36" y="72"/>
                </a:cxn>
                <a:cxn ang="0">
                  <a:pos x="40" y="65"/>
                </a:cxn>
                <a:cxn ang="0">
                  <a:pos x="47" y="61"/>
                </a:cxn>
                <a:cxn ang="0">
                  <a:pos x="48" y="57"/>
                </a:cxn>
                <a:cxn ang="0">
                  <a:pos x="53" y="57"/>
                </a:cxn>
                <a:cxn ang="0">
                  <a:pos x="59" y="53"/>
                </a:cxn>
                <a:cxn ang="0">
                  <a:pos x="67" y="67"/>
                </a:cxn>
                <a:cxn ang="0">
                  <a:pos x="73" y="84"/>
                </a:cxn>
                <a:cxn ang="0">
                  <a:pos x="79" y="100"/>
                </a:cxn>
                <a:cxn ang="0">
                  <a:pos x="85" y="118"/>
                </a:cxn>
                <a:cxn ang="0">
                  <a:pos x="91" y="158"/>
                </a:cxn>
                <a:cxn ang="0">
                  <a:pos x="101" y="196"/>
                </a:cxn>
                <a:cxn ang="0">
                  <a:pos x="106" y="233"/>
                </a:cxn>
                <a:cxn ang="0">
                  <a:pos x="105" y="247"/>
                </a:cxn>
                <a:cxn ang="0">
                  <a:pos x="105" y="270"/>
                </a:cxn>
                <a:cxn ang="0">
                  <a:pos x="104" y="292"/>
                </a:cxn>
                <a:cxn ang="0">
                  <a:pos x="107" y="303"/>
                </a:cxn>
                <a:cxn ang="0">
                  <a:pos x="116" y="311"/>
                </a:cxn>
                <a:cxn ang="0">
                  <a:pos x="126" y="319"/>
                </a:cxn>
                <a:cxn ang="0">
                  <a:pos x="138" y="319"/>
                </a:cxn>
                <a:cxn ang="0">
                  <a:pos x="150" y="322"/>
                </a:cxn>
                <a:cxn ang="0">
                  <a:pos x="162" y="320"/>
                </a:cxn>
                <a:cxn ang="0">
                  <a:pos x="176" y="314"/>
                </a:cxn>
                <a:cxn ang="0">
                  <a:pos x="180" y="282"/>
                </a:cxn>
                <a:cxn ang="0">
                  <a:pos x="182" y="249"/>
                </a:cxn>
                <a:cxn ang="0">
                  <a:pos x="166" y="134"/>
                </a:cxn>
                <a:cxn ang="0">
                  <a:pos x="165" y="132"/>
                </a:cxn>
                <a:cxn ang="0">
                  <a:pos x="159" y="99"/>
                </a:cxn>
                <a:cxn ang="0">
                  <a:pos x="151" y="64"/>
                </a:cxn>
                <a:cxn ang="0">
                  <a:pos x="145" y="33"/>
                </a:cxn>
                <a:cxn ang="0">
                  <a:pos x="139" y="15"/>
                </a:cxn>
                <a:cxn ang="0">
                  <a:pos x="135" y="17"/>
                </a:cxn>
                <a:cxn ang="0">
                  <a:pos x="125" y="13"/>
                </a:cxn>
                <a:cxn ang="0">
                  <a:pos x="117" y="15"/>
                </a:cxn>
                <a:cxn ang="0">
                  <a:pos x="109" y="10"/>
                </a:cxn>
                <a:cxn ang="0">
                  <a:pos x="98" y="8"/>
                </a:cxn>
                <a:cxn ang="0">
                  <a:pos x="93" y="3"/>
                </a:cxn>
                <a:cxn ang="0">
                  <a:pos x="81" y="0"/>
                </a:cxn>
                <a:cxn ang="0">
                  <a:pos x="73" y="2"/>
                </a:cxn>
                <a:cxn ang="0">
                  <a:pos x="65" y="2"/>
                </a:cxn>
                <a:cxn ang="0">
                  <a:pos x="45" y="14"/>
                </a:cxn>
                <a:cxn ang="0">
                  <a:pos x="34" y="26"/>
                </a:cxn>
                <a:cxn ang="0">
                  <a:pos x="31" y="36"/>
                </a:cxn>
                <a:cxn ang="0">
                  <a:pos x="27" y="43"/>
                </a:cxn>
                <a:cxn ang="0">
                  <a:pos x="19" y="59"/>
                </a:cxn>
                <a:cxn ang="0">
                  <a:pos x="11" y="82"/>
                </a:cxn>
                <a:cxn ang="0">
                  <a:pos x="8" y="102"/>
                </a:cxn>
                <a:cxn ang="0">
                  <a:pos x="0" y="133"/>
                </a:cxn>
                <a:cxn ang="0">
                  <a:pos x="2" y="142"/>
                </a:cxn>
                <a:cxn ang="0">
                  <a:pos x="4" y="153"/>
                </a:cxn>
                <a:cxn ang="0">
                  <a:pos x="8" y="160"/>
                </a:cxn>
                <a:cxn ang="0">
                  <a:pos x="17" y="167"/>
                </a:cxn>
                <a:cxn ang="0">
                  <a:pos x="13" y="147"/>
                </a:cxn>
              </a:cxnLst>
              <a:rect l="0" t="0" r="r" b="b"/>
              <a:pathLst>
                <a:path w="183" h="323">
                  <a:moveTo>
                    <a:pt x="13" y="147"/>
                  </a:moveTo>
                  <a:lnTo>
                    <a:pt x="31" y="79"/>
                  </a:lnTo>
                  <a:lnTo>
                    <a:pt x="36" y="72"/>
                  </a:lnTo>
                  <a:lnTo>
                    <a:pt x="40" y="65"/>
                  </a:lnTo>
                  <a:lnTo>
                    <a:pt x="47" y="61"/>
                  </a:lnTo>
                  <a:lnTo>
                    <a:pt x="48" y="57"/>
                  </a:lnTo>
                  <a:lnTo>
                    <a:pt x="53" y="57"/>
                  </a:lnTo>
                  <a:lnTo>
                    <a:pt x="59" y="53"/>
                  </a:lnTo>
                  <a:lnTo>
                    <a:pt x="67" y="67"/>
                  </a:lnTo>
                  <a:lnTo>
                    <a:pt x="73" y="84"/>
                  </a:lnTo>
                  <a:lnTo>
                    <a:pt x="79" y="100"/>
                  </a:lnTo>
                  <a:lnTo>
                    <a:pt x="85" y="118"/>
                  </a:lnTo>
                  <a:lnTo>
                    <a:pt x="91" y="158"/>
                  </a:lnTo>
                  <a:lnTo>
                    <a:pt x="101" y="196"/>
                  </a:lnTo>
                  <a:lnTo>
                    <a:pt x="106" y="233"/>
                  </a:lnTo>
                  <a:lnTo>
                    <a:pt x="105" y="247"/>
                  </a:lnTo>
                  <a:lnTo>
                    <a:pt x="105" y="270"/>
                  </a:lnTo>
                  <a:lnTo>
                    <a:pt x="104" y="292"/>
                  </a:lnTo>
                  <a:lnTo>
                    <a:pt x="107" y="303"/>
                  </a:lnTo>
                  <a:lnTo>
                    <a:pt x="116" y="311"/>
                  </a:lnTo>
                  <a:lnTo>
                    <a:pt x="126" y="319"/>
                  </a:lnTo>
                  <a:lnTo>
                    <a:pt x="138" y="319"/>
                  </a:lnTo>
                  <a:lnTo>
                    <a:pt x="150" y="322"/>
                  </a:lnTo>
                  <a:lnTo>
                    <a:pt x="162" y="320"/>
                  </a:lnTo>
                  <a:lnTo>
                    <a:pt x="176" y="314"/>
                  </a:lnTo>
                  <a:lnTo>
                    <a:pt x="180" y="282"/>
                  </a:lnTo>
                  <a:lnTo>
                    <a:pt x="182" y="249"/>
                  </a:lnTo>
                  <a:lnTo>
                    <a:pt x="166" y="134"/>
                  </a:lnTo>
                  <a:lnTo>
                    <a:pt x="165" y="132"/>
                  </a:lnTo>
                  <a:lnTo>
                    <a:pt x="159" y="99"/>
                  </a:lnTo>
                  <a:lnTo>
                    <a:pt x="151" y="64"/>
                  </a:lnTo>
                  <a:lnTo>
                    <a:pt x="145" y="33"/>
                  </a:lnTo>
                  <a:lnTo>
                    <a:pt x="139" y="15"/>
                  </a:lnTo>
                  <a:lnTo>
                    <a:pt x="135" y="17"/>
                  </a:lnTo>
                  <a:lnTo>
                    <a:pt x="125" y="13"/>
                  </a:lnTo>
                  <a:lnTo>
                    <a:pt x="117" y="15"/>
                  </a:lnTo>
                  <a:lnTo>
                    <a:pt x="109" y="10"/>
                  </a:lnTo>
                  <a:lnTo>
                    <a:pt x="98" y="8"/>
                  </a:lnTo>
                  <a:lnTo>
                    <a:pt x="93" y="3"/>
                  </a:lnTo>
                  <a:lnTo>
                    <a:pt x="81" y="0"/>
                  </a:lnTo>
                  <a:lnTo>
                    <a:pt x="73" y="2"/>
                  </a:lnTo>
                  <a:lnTo>
                    <a:pt x="65" y="2"/>
                  </a:lnTo>
                  <a:lnTo>
                    <a:pt x="45" y="14"/>
                  </a:lnTo>
                  <a:lnTo>
                    <a:pt x="34" y="26"/>
                  </a:lnTo>
                  <a:lnTo>
                    <a:pt x="31" y="36"/>
                  </a:lnTo>
                  <a:lnTo>
                    <a:pt x="27" y="43"/>
                  </a:lnTo>
                  <a:lnTo>
                    <a:pt x="19" y="59"/>
                  </a:lnTo>
                  <a:lnTo>
                    <a:pt x="11" y="82"/>
                  </a:lnTo>
                  <a:lnTo>
                    <a:pt x="8" y="102"/>
                  </a:lnTo>
                  <a:lnTo>
                    <a:pt x="0" y="133"/>
                  </a:lnTo>
                  <a:lnTo>
                    <a:pt x="2" y="142"/>
                  </a:lnTo>
                  <a:lnTo>
                    <a:pt x="4" y="153"/>
                  </a:lnTo>
                  <a:lnTo>
                    <a:pt x="8" y="160"/>
                  </a:lnTo>
                  <a:lnTo>
                    <a:pt x="17" y="167"/>
                  </a:lnTo>
                  <a:lnTo>
                    <a:pt x="13" y="147"/>
                  </a:lnTo>
                </a:path>
              </a:pathLst>
            </a:custGeom>
            <a:solidFill>
              <a:srgbClr val="CC0000"/>
            </a:solidFill>
            <a:ln w="12700" cap="rnd" cmpd="sng">
              <a:solidFill>
                <a:schemeClr val="tx1"/>
              </a:solidFill>
              <a:prstDash val="solid"/>
              <a:round/>
              <a:headEnd/>
              <a:tailEnd/>
            </a:ln>
            <a:effectLst/>
          </p:spPr>
          <p:txBody>
            <a:bodyPr/>
            <a:lstStyle/>
            <a:p>
              <a:pPr eaLnBrk="0" hangingPunct="0">
                <a:defRPr/>
              </a:pPr>
              <a:endParaRPr lang="en-US">
                <a:effectLst>
                  <a:outerShdw blurRad="38100" dist="38100" dir="2700000" algn="tl">
                    <a:srgbClr val="000000">
                      <a:alpha val="43137"/>
                    </a:srgbClr>
                  </a:outerShdw>
                </a:effectLst>
                <a:latin typeface="Arial" charset="0"/>
                <a:ea typeface="ＭＳ Ｐゴシック" pitchFamily="124" charset="-128"/>
              </a:endParaRPr>
            </a:p>
          </p:txBody>
        </p:sp>
        <p:sp>
          <p:nvSpPr>
            <p:cNvPr id="10" name="Freeform 13"/>
            <p:cNvSpPr>
              <a:spLocks/>
            </p:cNvSpPr>
            <p:nvPr/>
          </p:nvSpPr>
          <p:spPr bwMode="auto">
            <a:xfrm>
              <a:off x="1460" y="1349"/>
              <a:ext cx="239" cy="306"/>
            </a:xfrm>
            <a:custGeom>
              <a:avLst/>
              <a:gdLst/>
              <a:ahLst/>
              <a:cxnLst>
                <a:cxn ang="0">
                  <a:pos x="20" y="268"/>
                </a:cxn>
                <a:cxn ang="0">
                  <a:pos x="30" y="227"/>
                </a:cxn>
                <a:cxn ang="0">
                  <a:pos x="45" y="161"/>
                </a:cxn>
                <a:cxn ang="0">
                  <a:pos x="66" y="99"/>
                </a:cxn>
                <a:cxn ang="0">
                  <a:pos x="77" y="96"/>
                </a:cxn>
                <a:cxn ang="0">
                  <a:pos x="84" y="115"/>
                </a:cxn>
                <a:cxn ang="0">
                  <a:pos x="88" y="165"/>
                </a:cxn>
                <a:cxn ang="0">
                  <a:pos x="99" y="252"/>
                </a:cxn>
                <a:cxn ang="0">
                  <a:pos x="105" y="274"/>
                </a:cxn>
                <a:cxn ang="0">
                  <a:pos x="118" y="283"/>
                </a:cxn>
                <a:cxn ang="0">
                  <a:pos x="135" y="296"/>
                </a:cxn>
                <a:cxn ang="0">
                  <a:pos x="164" y="300"/>
                </a:cxn>
                <a:cxn ang="0">
                  <a:pos x="181" y="299"/>
                </a:cxn>
                <a:cxn ang="0">
                  <a:pos x="190" y="284"/>
                </a:cxn>
                <a:cxn ang="0">
                  <a:pos x="209" y="247"/>
                </a:cxn>
                <a:cxn ang="0">
                  <a:pos x="238" y="154"/>
                </a:cxn>
                <a:cxn ang="0">
                  <a:pos x="230" y="119"/>
                </a:cxn>
                <a:cxn ang="0">
                  <a:pos x="226" y="135"/>
                </a:cxn>
                <a:cxn ang="0">
                  <a:pos x="212" y="179"/>
                </a:cxn>
                <a:cxn ang="0">
                  <a:pos x="206" y="191"/>
                </a:cxn>
                <a:cxn ang="0">
                  <a:pos x="194" y="203"/>
                </a:cxn>
                <a:cxn ang="0">
                  <a:pos x="182" y="196"/>
                </a:cxn>
                <a:cxn ang="0">
                  <a:pos x="179" y="181"/>
                </a:cxn>
                <a:cxn ang="0">
                  <a:pos x="176" y="165"/>
                </a:cxn>
                <a:cxn ang="0">
                  <a:pos x="177" y="129"/>
                </a:cxn>
                <a:cxn ang="0">
                  <a:pos x="180" y="58"/>
                </a:cxn>
                <a:cxn ang="0">
                  <a:pos x="179" y="35"/>
                </a:cxn>
                <a:cxn ang="0">
                  <a:pos x="170" y="14"/>
                </a:cxn>
                <a:cxn ang="0">
                  <a:pos x="149" y="14"/>
                </a:cxn>
                <a:cxn ang="0">
                  <a:pos x="123" y="2"/>
                </a:cxn>
                <a:cxn ang="0">
                  <a:pos x="101" y="3"/>
                </a:cxn>
                <a:cxn ang="0">
                  <a:pos x="81" y="6"/>
                </a:cxn>
                <a:cxn ang="0">
                  <a:pos x="69" y="22"/>
                </a:cxn>
                <a:cxn ang="0">
                  <a:pos x="55" y="43"/>
                </a:cxn>
                <a:cxn ang="0">
                  <a:pos x="41" y="79"/>
                </a:cxn>
                <a:cxn ang="0">
                  <a:pos x="38" y="106"/>
                </a:cxn>
                <a:cxn ang="0">
                  <a:pos x="17" y="180"/>
                </a:cxn>
                <a:cxn ang="0">
                  <a:pos x="8" y="195"/>
                </a:cxn>
                <a:cxn ang="0">
                  <a:pos x="0" y="190"/>
                </a:cxn>
              </a:cxnLst>
              <a:rect l="0" t="0" r="r" b="b"/>
              <a:pathLst>
                <a:path w="240" h="306">
                  <a:moveTo>
                    <a:pt x="16" y="305"/>
                  </a:moveTo>
                  <a:lnTo>
                    <a:pt x="20" y="268"/>
                  </a:lnTo>
                  <a:lnTo>
                    <a:pt x="26" y="233"/>
                  </a:lnTo>
                  <a:lnTo>
                    <a:pt x="30" y="227"/>
                  </a:lnTo>
                  <a:lnTo>
                    <a:pt x="33" y="193"/>
                  </a:lnTo>
                  <a:lnTo>
                    <a:pt x="45" y="161"/>
                  </a:lnTo>
                  <a:lnTo>
                    <a:pt x="54" y="133"/>
                  </a:lnTo>
                  <a:lnTo>
                    <a:pt x="66" y="99"/>
                  </a:lnTo>
                  <a:lnTo>
                    <a:pt x="72" y="95"/>
                  </a:lnTo>
                  <a:lnTo>
                    <a:pt x="77" y="96"/>
                  </a:lnTo>
                  <a:lnTo>
                    <a:pt x="83" y="106"/>
                  </a:lnTo>
                  <a:lnTo>
                    <a:pt x="84" y="115"/>
                  </a:lnTo>
                  <a:lnTo>
                    <a:pt x="85" y="123"/>
                  </a:lnTo>
                  <a:lnTo>
                    <a:pt x="88" y="165"/>
                  </a:lnTo>
                  <a:lnTo>
                    <a:pt x="91" y="208"/>
                  </a:lnTo>
                  <a:lnTo>
                    <a:pt x="99" y="252"/>
                  </a:lnTo>
                  <a:lnTo>
                    <a:pt x="103" y="271"/>
                  </a:lnTo>
                  <a:lnTo>
                    <a:pt x="105" y="274"/>
                  </a:lnTo>
                  <a:lnTo>
                    <a:pt x="115" y="277"/>
                  </a:lnTo>
                  <a:lnTo>
                    <a:pt x="118" y="283"/>
                  </a:lnTo>
                  <a:lnTo>
                    <a:pt x="126" y="288"/>
                  </a:lnTo>
                  <a:lnTo>
                    <a:pt x="135" y="296"/>
                  </a:lnTo>
                  <a:lnTo>
                    <a:pt x="155" y="301"/>
                  </a:lnTo>
                  <a:lnTo>
                    <a:pt x="164" y="300"/>
                  </a:lnTo>
                  <a:lnTo>
                    <a:pt x="175" y="303"/>
                  </a:lnTo>
                  <a:lnTo>
                    <a:pt x="181" y="299"/>
                  </a:lnTo>
                  <a:lnTo>
                    <a:pt x="189" y="289"/>
                  </a:lnTo>
                  <a:lnTo>
                    <a:pt x="190" y="284"/>
                  </a:lnTo>
                  <a:lnTo>
                    <a:pt x="195" y="277"/>
                  </a:lnTo>
                  <a:lnTo>
                    <a:pt x="209" y="247"/>
                  </a:lnTo>
                  <a:lnTo>
                    <a:pt x="222" y="218"/>
                  </a:lnTo>
                  <a:lnTo>
                    <a:pt x="238" y="154"/>
                  </a:lnTo>
                  <a:lnTo>
                    <a:pt x="239" y="136"/>
                  </a:lnTo>
                  <a:lnTo>
                    <a:pt x="230" y="119"/>
                  </a:lnTo>
                  <a:lnTo>
                    <a:pt x="225" y="118"/>
                  </a:lnTo>
                  <a:lnTo>
                    <a:pt x="226" y="135"/>
                  </a:lnTo>
                  <a:lnTo>
                    <a:pt x="218" y="166"/>
                  </a:lnTo>
                  <a:lnTo>
                    <a:pt x="212" y="179"/>
                  </a:lnTo>
                  <a:lnTo>
                    <a:pt x="210" y="185"/>
                  </a:lnTo>
                  <a:lnTo>
                    <a:pt x="206" y="191"/>
                  </a:lnTo>
                  <a:lnTo>
                    <a:pt x="201" y="199"/>
                  </a:lnTo>
                  <a:lnTo>
                    <a:pt x="194" y="203"/>
                  </a:lnTo>
                  <a:lnTo>
                    <a:pt x="190" y="200"/>
                  </a:lnTo>
                  <a:lnTo>
                    <a:pt x="182" y="196"/>
                  </a:lnTo>
                  <a:lnTo>
                    <a:pt x="178" y="189"/>
                  </a:lnTo>
                  <a:lnTo>
                    <a:pt x="179" y="181"/>
                  </a:lnTo>
                  <a:lnTo>
                    <a:pt x="176" y="174"/>
                  </a:lnTo>
                  <a:lnTo>
                    <a:pt x="176" y="165"/>
                  </a:lnTo>
                  <a:lnTo>
                    <a:pt x="176" y="148"/>
                  </a:lnTo>
                  <a:lnTo>
                    <a:pt x="177" y="129"/>
                  </a:lnTo>
                  <a:lnTo>
                    <a:pt x="177" y="93"/>
                  </a:lnTo>
                  <a:lnTo>
                    <a:pt x="180" y="58"/>
                  </a:lnTo>
                  <a:lnTo>
                    <a:pt x="178" y="40"/>
                  </a:lnTo>
                  <a:lnTo>
                    <a:pt x="179" y="35"/>
                  </a:lnTo>
                  <a:lnTo>
                    <a:pt x="176" y="23"/>
                  </a:lnTo>
                  <a:lnTo>
                    <a:pt x="170" y="14"/>
                  </a:lnTo>
                  <a:lnTo>
                    <a:pt x="162" y="14"/>
                  </a:lnTo>
                  <a:lnTo>
                    <a:pt x="149" y="14"/>
                  </a:lnTo>
                  <a:lnTo>
                    <a:pt x="135" y="8"/>
                  </a:lnTo>
                  <a:lnTo>
                    <a:pt x="123" y="2"/>
                  </a:lnTo>
                  <a:lnTo>
                    <a:pt x="113" y="0"/>
                  </a:lnTo>
                  <a:lnTo>
                    <a:pt x="101" y="3"/>
                  </a:lnTo>
                  <a:lnTo>
                    <a:pt x="93" y="4"/>
                  </a:lnTo>
                  <a:lnTo>
                    <a:pt x="81" y="6"/>
                  </a:lnTo>
                  <a:lnTo>
                    <a:pt x="77" y="13"/>
                  </a:lnTo>
                  <a:lnTo>
                    <a:pt x="69" y="22"/>
                  </a:lnTo>
                  <a:lnTo>
                    <a:pt x="62" y="27"/>
                  </a:lnTo>
                  <a:lnTo>
                    <a:pt x="55" y="43"/>
                  </a:lnTo>
                  <a:lnTo>
                    <a:pt x="47" y="61"/>
                  </a:lnTo>
                  <a:lnTo>
                    <a:pt x="41" y="79"/>
                  </a:lnTo>
                  <a:lnTo>
                    <a:pt x="38" y="98"/>
                  </a:lnTo>
                  <a:lnTo>
                    <a:pt x="38" y="106"/>
                  </a:lnTo>
                  <a:lnTo>
                    <a:pt x="22" y="161"/>
                  </a:lnTo>
                  <a:lnTo>
                    <a:pt x="17" y="180"/>
                  </a:lnTo>
                  <a:lnTo>
                    <a:pt x="8" y="191"/>
                  </a:lnTo>
                  <a:lnTo>
                    <a:pt x="8" y="195"/>
                  </a:lnTo>
                  <a:lnTo>
                    <a:pt x="2" y="194"/>
                  </a:lnTo>
                  <a:lnTo>
                    <a:pt x="0" y="190"/>
                  </a:lnTo>
                  <a:lnTo>
                    <a:pt x="16" y="305"/>
                  </a:lnTo>
                </a:path>
              </a:pathLst>
            </a:custGeom>
            <a:solidFill>
              <a:srgbClr val="CC0000"/>
            </a:solidFill>
            <a:ln w="12700" cap="rnd" cmpd="sng">
              <a:solidFill>
                <a:schemeClr val="tx1"/>
              </a:solidFill>
              <a:prstDash val="solid"/>
              <a:round/>
              <a:headEnd/>
              <a:tailEnd/>
            </a:ln>
            <a:effectLst/>
          </p:spPr>
          <p:txBody>
            <a:bodyPr/>
            <a:lstStyle/>
            <a:p>
              <a:pPr eaLnBrk="0" hangingPunct="0">
                <a:defRPr/>
              </a:pPr>
              <a:endParaRPr lang="en-US">
                <a:effectLst>
                  <a:outerShdw blurRad="38100" dist="38100" dir="2700000" algn="tl">
                    <a:srgbClr val="000000">
                      <a:alpha val="43137"/>
                    </a:srgbClr>
                  </a:outerShdw>
                </a:effectLst>
                <a:latin typeface="Arial" charset="0"/>
                <a:ea typeface="ＭＳ Ｐゴシック" pitchFamily="124" charset="-128"/>
              </a:endParaRPr>
            </a:p>
          </p:txBody>
        </p:sp>
        <p:sp>
          <p:nvSpPr>
            <p:cNvPr id="11" name="Freeform 14"/>
            <p:cNvSpPr>
              <a:spLocks/>
            </p:cNvSpPr>
            <p:nvPr/>
          </p:nvSpPr>
          <p:spPr bwMode="auto">
            <a:xfrm>
              <a:off x="1653" y="968"/>
              <a:ext cx="163" cy="588"/>
            </a:xfrm>
            <a:custGeom>
              <a:avLst/>
              <a:gdLst/>
              <a:ahLst/>
              <a:cxnLst>
                <a:cxn ang="0">
                  <a:pos x="122" y="448"/>
                </a:cxn>
                <a:cxn ang="0">
                  <a:pos x="126" y="477"/>
                </a:cxn>
                <a:cxn ang="0">
                  <a:pos x="133" y="504"/>
                </a:cxn>
                <a:cxn ang="0">
                  <a:pos x="143" y="529"/>
                </a:cxn>
                <a:cxn ang="0">
                  <a:pos x="154" y="553"/>
                </a:cxn>
                <a:cxn ang="0">
                  <a:pos x="162" y="566"/>
                </a:cxn>
                <a:cxn ang="0">
                  <a:pos x="122" y="589"/>
                </a:cxn>
                <a:cxn ang="0">
                  <a:pos x="112" y="573"/>
                </a:cxn>
                <a:cxn ang="0">
                  <a:pos x="111" y="561"/>
                </a:cxn>
                <a:cxn ang="0">
                  <a:pos x="105" y="547"/>
                </a:cxn>
                <a:cxn ang="0">
                  <a:pos x="106" y="534"/>
                </a:cxn>
                <a:cxn ang="0">
                  <a:pos x="100" y="488"/>
                </a:cxn>
                <a:cxn ang="0">
                  <a:pos x="90" y="446"/>
                </a:cxn>
                <a:cxn ang="0">
                  <a:pos x="87" y="420"/>
                </a:cxn>
                <a:cxn ang="0">
                  <a:pos x="76" y="424"/>
                </a:cxn>
                <a:cxn ang="0">
                  <a:pos x="68" y="419"/>
                </a:cxn>
                <a:cxn ang="0">
                  <a:pos x="62" y="415"/>
                </a:cxn>
                <a:cxn ang="0">
                  <a:pos x="65" y="413"/>
                </a:cxn>
                <a:cxn ang="0">
                  <a:pos x="81" y="381"/>
                </a:cxn>
                <a:cxn ang="0">
                  <a:pos x="73" y="345"/>
                </a:cxn>
                <a:cxn ang="0">
                  <a:pos x="58" y="274"/>
                </a:cxn>
                <a:cxn ang="0">
                  <a:pos x="56" y="272"/>
                </a:cxn>
                <a:cxn ang="0">
                  <a:pos x="40" y="267"/>
                </a:cxn>
                <a:cxn ang="0">
                  <a:pos x="30" y="273"/>
                </a:cxn>
                <a:cxn ang="0">
                  <a:pos x="34" y="263"/>
                </a:cxn>
                <a:cxn ang="0">
                  <a:pos x="29" y="213"/>
                </a:cxn>
                <a:cxn ang="0">
                  <a:pos x="23" y="163"/>
                </a:cxn>
                <a:cxn ang="0">
                  <a:pos x="21" y="115"/>
                </a:cxn>
                <a:cxn ang="0">
                  <a:pos x="11" y="70"/>
                </a:cxn>
                <a:cxn ang="0">
                  <a:pos x="3" y="20"/>
                </a:cxn>
                <a:cxn ang="0">
                  <a:pos x="0" y="14"/>
                </a:cxn>
                <a:cxn ang="0">
                  <a:pos x="5" y="7"/>
                </a:cxn>
                <a:cxn ang="0">
                  <a:pos x="14" y="1"/>
                </a:cxn>
                <a:cxn ang="0">
                  <a:pos x="23" y="0"/>
                </a:cxn>
                <a:cxn ang="0">
                  <a:pos x="37" y="4"/>
                </a:cxn>
                <a:cxn ang="0">
                  <a:pos x="49" y="15"/>
                </a:cxn>
                <a:cxn ang="0">
                  <a:pos x="70" y="34"/>
                </a:cxn>
                <a:cxn ang="0">
                  <a:pos x="76" y="43"/>
                </a:cxn>
                <a:cxn ang="0">
                  <a:pos x="77" y="55"/>
                </a:cxn>
                <a:cxn ang="0">
                  <a:pos x="80" y="75"/>
                </a:cxn>
                <a:cxn ang="0">
                  <a:pos x="80" y="89"/>
                </a:cxn>
                <a:cxn ang="0">
                  <a:pos x="78" y="108"/>
                </a:cxn>
                <a:cxn ang="0">
                  <a:pos x="75" y="140"/>
                </a:cxn>
                <a:cxn ang="0">
                  <a:pos x="75" y="163"/>
                </a:cxn>
                <a:cxn ang="0">
                  <a:pos x="79" y="192"/>
                </a:cxn>
                <a:cxn ang="0">
                  <a:pos x="79" y="221"/>
                </a:cxn>
                <a:cxn ang="0">
                  <a:pos x="88" y="244"/>
                </a:cxn>
                <a:cxn ang="0">
                  <a:pos x="95" y="283"/>
                </a:cxn>
                <a:cxn ang="0">
                  <a:pos x="105" y="317"/>
                </a:cxn>
                <a:cxn ang="0">
                  <a:pos x="104" y="322"/>
                </a:cxn>
                <a:cxn ang="0">
                  <a:pos x="122" y="448"/>
                </a:cxn>
              </a:cxnLst>
              <a:rect l="0" t="0" r="r" b="b"/>
              <a:pathLst>
                <a:path w="163" h="590">
                  <a:moveTo>
                    <a:pt x="122" y="448"/>
                  </a:moveTo>
                  <a:lnTo>
                    <a:pt x="126" y="477"/>
                  </a:lnTo>
                  <a:lnTo>
                    <a:pt x="133" y="504"/>
                  </a:lnTo>
                  <a:lnTo>
                    <a:pt x="143" y="529"/>
                  </a:lnTo>
                  <a:lnTo>
                    <a:pt x="154" y="553"/>
                  </a:lnTo>
                  <a:lnTo>
                    <a:pt x="162" y="566"/>
                  </a:lnTo>
                  <a:lnTo>
                    <a:pt x="122" y="589"/>
                  </a:lnTo>
                  <a:lnTo>
                    <a:pt x="112" y="573"/>
                  </a:lnTo>
                  <a:lnTo>
                    <a:pt x="111" y="561"/>
                  </a:lnTo>
                  <a:lnTo>
                    <a:pt x="105" y="547"/>
                  </a:lnTo>
                  <a:lnTo>
                    <a:pt x="106" y="534"/>
                  </a:lnTo>
                  <a:lnTo>
                    <a:pt x="100" y="488"/>
                  </a:lnTo>
                  <a:lnTo>
                    <a:pt x="90" y="446"/>
                  </a:lnTo>
                  <a:lnTo>
                    <a:pt x="87" y="420"/>
                  </a:lnTo>
                  <a:lnTo>
                    <a:pt x="76" y="424"/>
                  </a:lnTo>
                  <a:lnTo>
                    <a:pt x="68" y="419"/>
                  </a:lnTo>
                  <a:lnTo>
                    <a:pt x="62" y="415"/>
                  </a:lnTo>
                  <a:lnTo>
                    <a:pt x="65" y="413"/>
                  </a:lnTo>
                  <a:lnTo>
                    <a:pt x="81" y="381"/>
                  </a:lnTo>
                  <a:lnTo>
                    <a:pt x="73" y="345"/>
                  </a:lnTo>
                  <a:lnTo>
                    <a:pt x="58" y="274"/>
                  </a:lnTo>
                  <a:lnTo>
                    <a:pt x="56" y="272"/>
                  </a:lnTo>
                  <a:lnTo>
                    <a:pt x="40" y="267"/>
                  </a:lnTo>
                  <a:lnTo>
                    <a:pt x="30" y="273"/>
                  </a:lnTo>
                  <a:lnTo>
                    <a:pt x="34" y="263"/>
                  </a:lnTo>
                  <a:lnTo>
                    <a:pt x="29" y="213"/>
                  </a:lnTo>
                  <a:lnTo>
                    <a:pt x="23" y="163"/>
                  </a:lnTo>
                  <a:lnTo>
                    <a:pt x="21" y="115"/>
                  </a:lnTo>
                  <a:lnTo>
                    <a:pt x="11" y="70"/>
                  </a:lnTo>
                  <a:lnTo>
                    <a:pt x="3" y="20"/>
                  </a:lnTo>
                  <a:lnTo>
                    <a:pt x="0" y="14"/>
                  </a:lnTo>
                  <a:lnTo>
                    <a:pt x="5" y="7"/>
                  </a:lnTo>
                  <a:lnTo>
                    <a:pt x="14" y="1"/>
                  </a:lnTo>
                  <a:lnTo>
                    <a:pt x="23" y="0"/>
                  </a:lnTo>
                  <a:lnTo>
                    <a:pt x="37" y="4"/>
                  </a:lnTo>
                  <a:lnTo>
                    <a:pt x="49" y="15"/>
                  </a:lnTo>
                  <a:lnTo>
                    <a:pt x="70" y="34"/>
                  </a:lnTo>
                  <a:lnTo>
                    <a:pt x="76" y="43"/>
                  </a:lnTo>
                  <a:lnTo>
                    <a:pt x="77" y="55"/>
                  </a:lnTo>
                  <a:lnTo>
                    <a:pt x="80" y="75"/>
                  </a:lnTo>
                  <a:lnTo>
                    <a:pt x="80" y="89"/>
                  </a:lnTo>
                  <a:lnTo>
                    <a:pt x="78" y="108"/>
                  </a:lnTo>
                  <a:lnTo>
                    <a:pt x="75" y="140"/>
                  </a:lnTo>
                  <a:lnTo>
                    <a:pt x="75" y="163"/>
                  </a:lnTo>
                  <a:lnTo>
                    <a:pt x="79" y="192"/>
                  </a:lnTo>
                  <a:lnTo>
                    <a:pt x="79" y="221"/>
                  </a:lnTo>
                  <a:lnTo>
                    <a:pt x="88" y="244"/>
                  </a:lnTo>
                  <a:lnTo>
                    <a:pt x="95" y="283"/>
                  </a:lnTo>
                  <a:lnTo>
                    <a:pt x="105" y="317"/>
                  </a:lnTo>
                  <a:lnTo>
                    <a:pt x="104" y="322"/>
                  </a:lnTo>
                  <a:lnTo>
                    <a:pt x="122" y="448"/>
                  </a:lnTo>
                </a:path>
              </a:pathLst>
            </a:custGeom>
            <a:solidFill>
              <a:srgbClr val="CC0000"/>
            </a:solidFill>
            <a:ln w="12700" cap="rnd" cmpd="sng">
              <a:solidFill>
                <a:schemeClr val="tx1"/>
              </a:solidFill>
              <a:prstDash val="solid"/>
              <a:round/>
              <a:headEnd/>
              <a:tailEnd/>
            </a:ln>
            <a:effectLst/>
          </p:spPr>
          <p:txBody>
            <a:bodyPr/>
            <a:lstStyle/>
            <a:p>
              <a:pPr eaLnBrk="0" hangingPunct="0">
                <a:defRPr/>
              </a:pPr>
              <a:endParaRPr lang="en-US">
                <a:effectLst>
                  <a:outerShdw blurRad="38100" dist="38100" dir="2700000" algn="tl">
                    <a:srgbClr val="000000">
                      <a:alpha val="43137"/>
                    </a:srgbClr>
                  </a:outerShdw>
                </a:effectLst>
                <a:latin typeface="Arial" charset="0"/>
                <a:ea typeface="ＭＳ Ｐゴシック" pitchFamily="124" charset="-128"/>
              </a:endParaRPr>
            </a:p>
          </p:txBody>
        </p:sp>
        <p:sp>
          <p:nvSpPr>
            <p:cNvPr id="12" name="Freeform 15"/>
            <p:cNvSpPr>
              <a:spLocks/>
            </p:cNvSpPr>
            <p:nvPr/>
          </p:nvSpPr>
          <p:spPr bwMode="auto">
            <a:xfrm>
              <a:off x="1757" y="1034"/>
              <a:ext cx="368" cy="391"/>
            </a:xfrm>
            <a:custGeom>
              <a:avLst/>
              <a:gdLst/>
              <a:ahLst/>
              <a:cxnLst>
                <a:cxn ang="0">
                  <a:pos x="5" y="259"/>
                </a:cxn>
                <a:cxn ang="0">
                  <a:pos x="11" y="260"/>
                </a:cxn>
                <a:cxn ang="0">
                  <a:pos x="15" y="254"/>
                </a:cxn>
                <a:cxn ang="0">
                  <a:pos x="63" y="102"/>
                </a:cxn>
                <a:cxn ang="0">
                  <a:pos x="81" y="59"/>
                </a:cxn>
                <a:cxn ang="0">
                  <a:pos x="98" y="27"/>
                </a:cxn>
                <a:cxn ang="0">
                  <a:pos x="110" y="10"/>
                </a:cxn>
                <a:cxn ang="0">
                  <a:pos x="135" y="0"/>
                </a:cxn>
                <a:cxn ang="0">
                  <a:pos x="147" y="7"/>
                </a:cxn>
                <a:cxn ang="0">
                  <a:pos x="161" y="21"/>
                </a:cxn>
                <a:cxn ang="0">
                  <a:pos x="193" y="32"/>
                </a:cxn>
                <a:cxn ang="0">
                  <a:pos x="209" y="49"/>
                </a:cxn>
                <a:cxn ang="0">
                  <a:pos x="212" y="70"/>
                </a:cxn>
                <a:cxn ang="0">
                  <a:pos x="210" y="87"/>
                </a:cxn>
                <a:cxn ang="0">
                  <a:pos x="192" y="125"/>
                </a:cxn>
                <a:cxn ang="0">
                  <a:pos x="169" y="169"/>
                </a:cxn>
                <a:cxn ang="0">
                  <a:pos x="126" y="231"/>
                </a:cxn>
                <a:cxn ang="0">
                  <a:pos x="108" y="268"/>
                </a:cxn>
                <a:cxn ang="0">
                  <a:pos x="107" y="242"/>
                </a:cxn>
                <a:cxn ang="0">
                  <a:pos x="130" y="206"/>
                </a:cxn>
                <a:cxn ang="0">
                  <a:pos x="161" y="148"/>
                </a:cxn>
                <a:cxn ang="0">
                  <a:pos x="176" y="99"/>
                </a:cxn>
                <a:cxn ang="0">
                  <a:pos x="186" y="63"/>
                </a:cxn>
                <a:cxn ang="0">
                  <a:pos x="183" y="50"/>
                </a:cxn>
                <a:cxn ang="0">
                  <a:pos x="174" y="44"/>
                </a:cxn>
                <a:cxn ang="0">
                  <a:pos x="154" y="47"/>
                </a:cxn>
                <a:cxn ang="0">
                  <a:pos x="136" y="75"/>
                </a:cxn>
                <a:cxn ang="0">
                  <a:pos x="107" y="118"/>
                </a:cxn>
                <a:cxn ang="0">
                  <a:pos x="81" y="192"/>
                </a:cxn>
                <a:cxn ang="0">
                  <a:pos x="64" y="246"/>
                </a:cxn>
                <a:cxn ang="0">
                  <a:pos x="59" y="259"/>
                </a:cxn>
                <a:cxn ang="0">
                  <a:pos x="72" y="273"/>
                </a:cxn>
                <a:cxn ang="0">
                  <a:pos x="108" y="268"/>
                </a:cxn>
                <a:cxn ang="0">
                  <a:pos x="118" y="275"/>
                </a:cxn>
                <a:cxn ang="0">
                  <a:pos x="153" y="290"/>
                </a:cxn>
                <a:cxn ang="0">
                  <a:pos x="212" y="307"/>
                </a:cxn>
                <a:cxn ang="0">
                  <a:pos x="275" y="314"/>
                </a:cxn>
                <a:cxn ang="0">
                  <a:pos x="314" y="312"/>
                </a:cxn>
                <a:cxn ang="0">
                  <a:pos x="341" y="305"/>
                </a:cxn>
                <a:cxn ang="0">
                  <a:pos x="367" y="290"/>
                </a:cxn>
                <a:cxn ang="0">
                  <a:pos x="267" y="385"/>
                </a:cxn>
                <a:cxn ang="0">
                  <a:pos x="247" y="388"/>
                </a:cxn>
                <a:cxn ang="0">
                  <a:pos x="195" y="389"/>
                </a:cxn>
                <a:cxn ang="0">
                  <a:pos x="120" y="385"/>
                </a:cxn>
                <a:cxn ang="0">
                  <a:pos x="44" y="368"/>
                </a:cxn>
                <a:cxn ang="0">
                  <a:pos x="19" y="379"/>
                </a:cxn>
                <a:cxn ang="0">
                  <a:pos x="0" y="258"/>
                </a:cxn>
              </a:cxnLst>
              <a:rect l="0" t="0" r="r" b="b"/>
              <a:pathLst>
                <a:path w="368" h="392">
                  <a:moveTo>
                    <a:pt x="0" y="258"/>
                  </a:moveTo>
                  <a:lnTo>
                    <a:pt x="5" y="259"/>
                  </a:lnTo>
                  <a:lnTo>
                    <a:pt x="9" y="257"/>
                  </a:lnTo>
                  <a:lnTo>
                    <a:pt x="11" y="260"/>
                  </a:lnTo>
                  <a:lnTo>
                    <a:pt x="14" y="258"/>
                  </a:lnTo>
                  <a:lnTo>
                    <a:pt x="15" y="254"/>
                  </a:lnTo>
                  <a:lnTo>
                    <a:pt x="38" y="187"/>
                  </a:lnTo>
                  <a:lnTo>
                    <a:pt x="63" y="102"/>
                  </a:lnTo>
                  <a:lnTo>
                    <a:pt x="73" y="82"/>
                  </a:lnTo>
                  <a:lnTo>
                    <a:pt x="81" y="59"/>
                  </a:lnTo>
                  <a:lnTo>
                    <a:pt x="88" y="42"/>
                  </a:lnTo>
                  <a:lnTo>
                    <a:pt x="98" y="27"/>
                  </a:lnTo>
                  <a:lnTo>
                    <a:pt x="105" y="18"/>
                  </a:lnTo>
                  <a:lnTo>
                    <a:pt x="110" y="10"/>
                  </a:lnTo>
                  <a:lnTo>
                    <a:pt x="126" y="0"/>
                  </a:lnTo>
                  <a:lnTo>
                    <a:pt x="135" y="0"/>
                  </a:lnTo>
                  <a:lnTo>
                    <a:pt x="143" y="0"/>
                  </a:lnTo>
                  <a:lnTo>
                    <a:pt x="147" y="7"/>
                  </a:lnTo>
                  <a:lnTo>
                    <a:pt x="157" y="14"/>
                  </a:lnTo>
                  <a:lnTo>
                    <a:pt x="161" y="21"/>
                  </a:lnTo>
                  <a:lnTo>
                    <a:pt x="187" y="28"/>
                  </a:lnTo>
                  <a:lnTo>
                    <a:pt x="193" y="32"/>
                  </a:lnTo>
                  <a:lnTo>
                    <a:pt x="203" y="39"/>
                  </a:lnTo>
                  <a:lnTo>
                    <a:pt x="209" y="49"/>
                  </a:lnTo>
                  <a:lnTo>
                    <a:pt x="209" y="57"/>
                  </a:lnTo>
                  <a:lnTo>
                    <a:pt x="212" y="70"/>
                  </a:lnTo>
                  <a:lnTo>
                    <a:pt x="210" y="79"/>
                  </a:lnTo>
                  <a:lnTo>
                    <a:pt x="210" y="87"/>
                  </a:lnTo>
                  <a:lnTo>
                    <a:pt x="205" y="109"/>
                  </a:lnTo>
                  <a:lnTo>
                    <a:pt x="192" y="125"/>
                  </a:lnTo>
                  <a:lnTo>
                    <a:pt x="179" y="155"/>
                  </a:lnTo>
                  <a:lnTo>
                    <a:pt x="169" y="169"/>
                  </a:lnTo>
                  <a:lnTo>
                    <a:pt x="148" y="200"/>
                  </a:lnTo>
                  <a:lnTo>
                    <a:pt x="126" y="231"/>
                  </a:lnTo>
                  <a:lnTo>
                    <a:pt x="112" y="258"/>
                  </a:lnTo>
                  <a:lnTo>
                    <a:pt x="108" y="268"/>
                  </a:lnTo>
                  <a:lnTo>
                    <a:pt x="88" y="263"/>
                  </a:lnTo>
                  <a:lnTo>
                    <a:pt x="107" y="242"/>
                  </a:lnTo>
                  <a:lnTo>
                    <a:pt x="118" y="223"/>
                  </a:lnTo>
                  <a:lnTo>
                    <a:pt x="130" y="206"/>
                  </a:lnTo>
                  <a:lnTo>
                    <a:pt x="144" y="184"/>
                  </a:lnTo>
                  <a:lnTo>
                    <a:pt x="161" y="148"/>
                  </a:lnTo>
                  <a:lnTo>
                    <a:pt x="169" y="125"/>
                  </a:lnTo>
                  <a:lnTo>
                    <a:pt x="176" y="99"/>
                  </a:lnTo>
                  <a:lnTo>
                    <a:pt x="185" y="77"/>
                  </a:lnTo>
                  <a:lnTo>
                    <a:pt x="186" y="63"/>
                  </a:lnTo>
                  <a:lnTo>
                    <a:pt x="184" y="60"/>
                  </a:lnTo>
                  <a:lnTo>
                    <a:pt x="183" y="50"/>
                  </a:lnTo>
                  <a:lnTo>
                    <a:pt x="180" y="44"/>
                  </a:lnTo>
                  <a:lnTo>
                    <a:pt x="174" y="44"/>
                  </a:lnTo>
                  <a:lnTo>
                    <a:pt x="167" y="40"/>
                  </a:lnTo>
                  <a:lnTo>
                    <a:pt x="154" y="47"/>
                  </a:lnTo>
                  <a:lnTo>
                    <a:pt x="141" y="63"/>
                  </a:lnTo>
                  <a:lnTo>
                    <a:pt x="136" y="75"/>
                  </a:lnTo>
                  <a:lnTo>
                    <a:pt x="121" y="97"/>
                  </a:lnTo>
                  <a:lnTo>
                    <a:pt x="107" y="118"/>
                  </a:lnTo>
                  <a:lnTo>
                    <a:pt x="98" y="146"/>
                  </a:lnTo>
                  <a:lnTo>
                    <a:pt x="81" y="192"/>
                  </a:lnTo>
                  <a:lnTo>
                    <a:pt x="68" y="217"/>
                  </a:lnTo>
                  <a:lnTo>
                    <a:pt x="64" y="246"/>
                  </a:lnTo>
                  <a:lnTo>
                    <a:pt x="60" y="253"/>
                  </a:lnTo>
                  <a:lnTo>
                    <a:pt x="59" y="259"/>
                  </a:lnTo>
                  <a:lnTo>
                    <a:pt x="67" y="272"/>
                  </a:lnTo>
                  <a:lnTo>
                    <a:pt x="72" y="273"/>
                  </a:lnTo>
                  <a:lnTo>
                    <a:pt x="88" y="263"/>
                  </a:lnTo>
                  <a:lnTo>
                    <a:pt x="108" y="268"/>
                  </a:lnTo>
                  <a:lnTo>
                    <a:pt x="110" y="271"/>
                  </a:lnTo>
                  <a:lnTo>
                    <a:pt x="118" y="275"/>
                  </a:lnTo>
                  <a:lnTo>
                    <a:pt x="123" y="277"/>
                  </a:lnTo>
                  <a:lnTo>
                    <a:pt x="153" y="290"/>
                  </a:lnTo>
                  <a:lnTo>
                    <a:pt x="181" y="299"/>
                  </a:lnTo>
                  <a:lnTo>
                    <a:pt x="212" y="307"/>
                  </a:lnTo>
                  <a:lnTo>
                    <a:pt x="242" y="312"/>
                  </a:lnTo>
                  <a:lnTo>
                    <a:pt x="275" y="314"/>
                  </a:lnTo>
                  <a:lnTo>
                    <a:pt x="299" y="311"/>
                  </a:lnTo>
                  <a:lnTo>
                    <a:pt x="314" y="312"/>
                  </a:lnTo>
                  <a:lnTo>
                    <a:pt x="326" y="311"/>
                  </a:lnTo>
                  <a:lnTo>
                    <a:pt x="341" y="305"/>
                  </a:lnTo>
                  <a:lnTo>
                    <a:pt x="355" y="301"/>
                  </a:lnTo>
                  <a:lnTo>
                    <a:pt x="367" y="290"/>
                  </a:lnTo>
                  <a:lnTo>
                    <a:pt x="276" y="375"/>
                  </a:lnTo>
                  <a:lnTo>
                    <a:pt x="267" y="385"/>
                  </a:lnTo>
                  <a:lnTo>
                    <a:pt x="258" y="391"/>
                  </a:lnTo>
                  <a:lnTo>
                    <a:pt x="247" y="388"/>
                  </a:lnTo>
                  <a:lnTo>
                    <a:pt x="236" y="390"/>
                  </a:lnTo>
                  <a:lnTo>
                    <a:pt x="195" y="389"/>
                  </a:lnTo>
                  <a:lnTo>
                    <a:pt x="159" y="388"/>
                  </a:lnTo>
                  <a:lnTo>
                    <a:pt x="120" y="385"/>
                  </a:lnTo>
                  <a:lnTo>
                    <a:pt x="82" y="377"/>
                  </a:lnTo>
                  <a:lnTo>
                    <a:pt x="44" y="368"/>
                  </a:lnTo>
                  <a:lnTo>
                    <a:pt x="36" y="369"/>
                  </a:lnTo>
                  <a:lnTo>
                    <a:pt x="19" y="379"/>
                  </a:lnTo>
                  <a:lnTo>
                    <a:pt x="18" y="384"/>
                  </a:lnTo>
                  <a:lnTo>
                    <a:pt x="0" y="258"/>
                  </a:lnTo>
                </a:path>
              </a:pathLst>
            </a:custGeom>
            <a:solidFill>
              <a:srgbClr val="CC0000"/>
            </a:solidFill>
            <a:ln w="12700" cap="rnd" cmpd="sng">
              <a:solidFill>
                <a:schemeClr val="tx1"/>
              </a:solidFill>
              <a:prstDash val="solid"/>
              <a:round/>
              <a:headEnd/>
              <a:tailEnd/>
            </a:ln>
            <a:effectLst/>
          </p:spPr>
          <p:txBody>
            <a:bodyPr/>
            <a:lstStyle/>
            <a:p>
              <a:pPr eaLnBrk="0" hangingPunct="0">
                <a:defRPr/>
              </a:pPr>
              <a:endParaRPr lang="en-US">
                <a:effectLst>
                  <a:outerShdw blurRad="38100" dist="38100" dir="2700000" algn="tl">
                    <a:srgbClr val="000000">
                      <a:alpha val="43137"/>
                    </a:srgbClr>
                  </a:outerShdw>
                </a:effectLst>
                <a:latin typeface="Arial" charset="0"/>
                <a:ea typeface="ＭＳ Ｐゴシック" pitchFamily="124" charset="-128"/>
              </a:endParaRPr>
            </a:p>
          </p:txBody>
        </p:sp>
        <p:sp>
          <p:nvSpPr>
            <p:cNvPr id="13" name="Freeform 16"/>
            <p:cNvSpPr>
              <a:spLocks/>
            </p:cNvSpPr>
            <p:nvPr/>
          </p:nvSpPr>
          <p:spPr bwMode="auto">
            <a:xfrm>
              <a:off x="2087" y="646"/>
              <a:ext cx="384" cy="246"/>
            </a:xfrm>
            <a:custGeom>
              <a:avLst/>
              <a:gdLst/>
              <a:ahLst/>
              <a:cxnLst>
                <a:cxn ang="0">
                  <a:pos x="383" y="207"/>
                </a:cxn>
                <a:cxn ang="0">
                  <a:pos x="382" y="173"/>
                </a:cxn>
                <a:cxn ang="0">
                  <a:pos x="381" y="181"/>
                </a:cxn>
                <a:cxn ang="0">
                  <a:pos x="365" y="191"/>
                </a:cxn>
                <a:cxn ang="0">
                  <a:pos x="361" y="191"/>
                </a:cxn>
                <a:cxn ang="0">
                  <a:pos x="293" y="138"/>
                </a:cxn>
                <a:cxn ang="0">
                  <a:pos x="191" y="59"/>
                </a:cxn>
                <a:cxn ang="0">
                  <a:pos x="153" y="24"/>
                </a:cxn>
                <a:cxn ang="0">
                  <a:pos x="141" y="13"/>
                </a:cxn>
                <a:cxn ang="0">
                  <a:pos x="129" y="6"/>
                </a:cxn>
                <a:cxn ang="0">
                  <a:pos x="103" y="0"/>
                </a:cxn>
                <a:cxn ang="0">
                  <a:pos x="88" y="6"/>
                </a:cxn>
                <a:cxn ang="0">
                  <a:pos x="72" y="7"/>
                </a:cxn>
                <a:cxn ang="0">
                  <a:pos x="51" y="10"/>
                </a:cxn>
                <a:cxn ang="0">
                  <a:pos x="8" y="35"/>
                </a:cxn>
                <a:cxn ang="0">
                  <a:pos x="7" y="40"/>
                </a:cxn>
                <a:cxn ang="0">
                  <a:pos x="3" y="48"/>
                </a:cxn>
                <a:cxn ang="0">
                  <a:pos x="0" y="59"/>
                </a:cxn>
                <a:cxn ang="0">
                  <a:pos x="25" y="101"/>
                </a:cxn>
                <a:cxn ang="0">
                  <a:pos x="45" y="124"/>
                </a:cxn>
                <a:cxn ang="0">
                  <a:pos x="64" y="157"/>
                </a:cxn>
                <a:cxn ang="0">
                  <a:pos x="107" y="192"/>
                </a:cxn>
                <a:cxn ang="0">
                  <a:pos x="120" y="185"/>
                </a:cxn>
                <a:cxn ang="0">
                  <a:pos x="105" y="172"/>
                </a:cxn>
                <a:cxn ang="0">
                  <a:pos x="81" y="133"/>
                </a:cxn>
                <a:cxn ang="0">
                  <a:pos x="77" y="122"/>
                </a:cxn>
                <a:cxn ang="0">
                  <a:pos x="81" y="111"/>
                </a:cxn>
                <a:cxn ang="0">
                  <a:pos x="88" y="107"/>
                </a:cxn>
                <a:cxn ang="0">
                  <a:pos x="92" y="108"/>
                </a:cxn>
                <a:cxn ang="0">
                  <a:pos x="99" y="114"/>
                </a:cxn>
                <a:cxn ang="0">
                  <a:pos x="119" y="124"/>
                </a:cxn>
                <a:cxn ang="0">
                  <a:pos x="133" y="133"/>
                </a:cxn>
                <a:cxn ang="0">
                  <a:pos x="161" y="156"/>
                </a:cxn>
                <a:cxn ang="0">
                  <a:pos x="188" y="179"/>
                </a:cxn>
                <a:cxn ang="0">
                  <a:pos x="221" y="204"/>
                </a:cxn>
                <a:cxn ang="0">
                  <a:pos x="230" y="211"/>
                </a:cxn>
                <a:cxn ang="0">
                  <a:pos x="244" y="221"/>
                </a:cxn>
                <a:cxn ang="0">
                  <a:pos x="257" y="226"/>
                </a:cxn>
                <a:cxn ang="0">
                  <a:pos x="272" y="230"/>
                </a:cxn>
                <a:cxn ang="0">
                  <a:pos x="287" y="230"/>
                </a:cxn>
                <a:cxn ang="0">
                  <a:pos x="290" y="228"/>
                </a:cxn>
                <a:cxn ang="0">
                  <a:pos x="355" y="234"/>
                </a:cxn>
                <a:cxn ang="0">
                  <a:pos x="367" y="231"/>
                </a:cxn>
                <a:cxn ang="0">
                  <a:pos x="377" y="233"/>
                </a:cxn>
                <a:cxn ang="0">
                  <a:pos x="381" y="240"/>
                </a:cxn>
                <a:cxn ang="0">
                  <a:pos x="379" y="245"/>
                </a:cxn>
                <a:cxn ang="0">
                  <a:pos x="383" y="207"/>
                </a:cxn>
              </a:cxnLst>
              <a:rect l="0" t="0" r="r" b="b"/>
              <a:pathLst>
                <a:path w="384" h="246">
                  <a:moveTo>
                    <a:pt x="383" y="207"/>
                  </a:moveTo>
                  <a:lnTo>
                    <a:pt x="382" y="173"/>
                  </a:lnTo>
                  <a:lnTo>
                    <a:pt x="381" y="181"/>
                  </a:lnTo>
                  <a:lnTo>
                    <a:pt x="365" y="191"/>
                  </a:lnTo>
                  <a:lnTo>
                    <a:pt x="361" y="191"/>
                  </a:lnTo>
                  <a:lnTo>
                    <a:pt x="293" y="138"/>
                  </a:lnTo>
                  <a:lnTo>
                    <a:pt x="191" y="59"/>
                  </a:lnTo>
                  <a:lnTo>
                    <a:pt x="153" y="24"/>
                  </a:lnTo>
                  <a:lnTo>
                    <a:pt x="141" y="13"/>
                  </a:lnTo>
                  <a:lnTo>
                    <a:pt x="129" y="6"/>
                  </a:lnTo>
                  <a:lnTo>
                    <a:pt x="103" y="0"/>
                  </a:lnTo>
                  <a:lnTo>
                    <a:pt x="88" y="6"/>
                  </a:lnTo>
                  <a:lnTo>
                    <a:pt x="72" y="7"/>
                  </a:lnTo>
                  <a:lnTo>
                    <a:pt x="51" y="10"/>
                  </a:lnTo>
                  <a:lnTo>
                    <a:pt x="8" y="35"/>
                  </a:lnTo>
                  <a:lnTo>
                    <a:pt x="7" y="40"/>
                  </a:lnTo>
                  <a:lnTo>
                    <a:pt x="3" y="48"/>
                  </a:lnTo>
                  <a:lnTo>
                    <a:pt x="0" y="59"/>
                  </a:lnTo>
                  <a:lnTo>
                    <a:pt x="25" y="101"/>
                  </a:lnTo>
                  <a:lnTo>
                    <a:pt x="45" y="124"/>
                  </a:lnTo>
                  <a:lnTo>
                    <a:pt x="64" y="157"/>
                  </a:lnTo>
                  <a:lnTo>
                    <a:pt x="107" y="192"/>
                  </a:lnTo>
                  <a:lnTo>
                    <a:pt x="120" y="185"/>
                  </a:lnTo>
                  <a:lnTo>
                    <a:pt x="105" y="172"/>
                  </a:lnTo>
                  <a:lnTo>
                    <a:pt x="81" y="133"/>
                  </a:lnTo>
                  <a:lnTo>
                    <a:pt x="77" y="122"/>
                  </a:lnTo>
                  <a:lnTo>
                    <a:pt x="81" y="111"/>
                  </a:lnTo>
                  <a:lnTo>
                    <a:pt x="88" y="107"/>
                  </a:lnTo>
                  <a:lnTo>
                    <a:pt x="92" y="108"/>
                  </a:lnTo>
                  <a:lnTo>
                    <a:pt x="99" y="114"/>
                  </a:lnTo>
                  <a:lnTo>
                    <a:pt x="119" y="124"/>
                  </a:lnTo>
                  <a:lnTo>
                    <a:pt x="133" y="133"/>
                  </a:lnTo>
                  <a:lnTo>
                    <a:pt x="161" y="156"/>
                  </a:lnTo>
                  <a:lnTo>
                    <a:pt x="188" y="179"/>
                  </a:lnTo>
                  <a:lnTo>
                    <a:pt x="221" y="204"/>
                  </a:lnTo>
                  <a:lnTo>
                    <a:pt x="230" y="211"/>
                  </a:lnTo>
                  <a:lnTo>
                    <a:pt x="244" y="221"/>
                  </a:lnTo>
                  <a:lnTo>
                    <a:pt x="257" y="226"/>
                  </a:lnTo>
                  <a:lnTo>
                    <a:pt x="272" y="230"/>
                  </a:lnTo>
                  <a:lnTo>
                    <a:pt x="287" y="230"/>
                  </a:lnTo>
                  <a:lnTo>
                    <a:pt x="290" y="228"/>
                  </a:lnTo>
                  <a:lnTo>
                    <a:pt x="355" y="234"/>
                  </a:lnTo>
                  <a:lnTo>
                    <a:pt x="367" y="231"/>
                  </a:lnTo>
                  <a:lnTo>
                    <a:pt x="377" y="233"/>
                  </a:lnTo>
                  <a:lnTo>
                    <a:pt x="381" y="240"/>
                  </a:lnTo>
                  <a:lnTo>
                    <a:pt x="379" y="245"/>
                  </a:lnTo>
                  <a:lnTo>
                    <a:pt x="383" y="207"/>
                  </a:lnTo>
                </a:path>
              </a:pathLst>
            </a:custGeom>
            <a:solidFill>
              <a:srgbClr val="CC0000"/>
            </a:solidFill>
            <a:ln w="12700" cap="rnd" cmpd="sng">
              <a:solidFill>
                <a:schemeClr val="tx1"/>
              </a:solidFill>
              <a:prstDash val="solid"/>
              <a:round/>
              <a:headEnd/>
              <a:tailEnd/>
            </a:ln>
            <a:effectLst/>
          </p:spPr>
          <p:txBody>
            <a:bodyPr/>
            <a:lstStyle/>
            <a:p>
              <a:pPr eaLnBrk="0" hangingPunct="0">
                <a:defRPr/>
              </a:pPr>
              <a:endParaRPr lang="en-US">
                <a:effectLst>
                  <a:outerShdw blurRad="38100" dist="38100" dir="2700000" algn="tl">
                    <a:srgbClr val="000000">
                      <a:alpha val="43137"/>
                    </a:srgbClr>
                  </a:outerShdw>
                </a:effectLst>
                <a:latin typeface="Arial" charset="0"/>
                <a:ea typeface="ＭＳ Ｐゴシック" pitchFamily="124" charset="-128"/>
              </a:endParaRPr>
            </a:p>
          </p:txBody>
        </p:sp>
        <p:sp>
          <p:nvSpPr>
            <p:cNvPr id="14" name="Freeform 17"/>
            <p:cNvSpPr>
              <a:spLocks/>
            </p:cNvSpPr>
            <p:nvPr/>
          </p:nvSpPr>
          <p:spPr bwMode="auto">
            <a:xfrm>
              <a:off x="2166" y="467"/>
              <a:ext cx="371" cy="883"/>
            </a:xfrm>
            <a:custGeom>
              <a:avLst/>
              <a:gdLst/>
              <a:ahLst/>
              <a:cxnLst>
                <a:cxn ang="0">
                  <a:pos x="307" y="315"/>
                </a:cxn>
                <a:cxn ang="0">
                  <a:pos x="302" y="234"/>
                </a:cxn>
                <a:cxn ang="0">
                  <a:pos x="293" y="159"/>
                </a:cxn>
                <a:cxn ang="0">
                  <a:pos x="279" y="120"/>
                </a:cxn>
                <a:cxn ang="0">
                  <a:pos x="264" y="23"/>
                </a:cxn>
                <a:cxn ang="0">
                  <a:pos x="273" y="0"/>
                </a:cxn>
                <a:cxn ang="0">
                  <a:pos x="341" y="100"/>
                </a:cxn>
                <a:cxn ang="0">
                  <a:pos x="358" y="253"/>
                </a:cxn>
                <a:cxn ang="0">
                  <a:pos x="370" y="414"/>
                </a:cxn>
                <a:cxn ang="0">
                  <a:pos x="370" y="555"/>
                </a:cxn>
                <a:cxn ang="0">
                  <a:pos x="363" y="648"/>
                </a:cxn>
                <a:cxn ang="0">
                  <a:pos x="349" y="713"/>
                </a:cxn>
                <a:cxn ang="0">
                  <a:pos x="329" y="761"/>
                </a:cxn>
                <a:cxn ang="0">
                  <a:pos x="301" y="809"/>
                </a:cxn>
                <a:cxn ang="0">
                  <a:pos x="263" y="844"/>
                </a:cxn>
                <a:cxn ang="0">
                  <a:pos x="244" y="865"/>
                </a:cxn>
                <a:cxn ang="0">
                  <a:pos x="211" y="875"/>
                </a:cxn>
                <a:cxn ang="0">
                  <a:pos x="179" y="882"/>
                </a:cxn>
                <a:cxn ang="0">
                  <a:pos x="94" y="859"/>
                </a:cxn>
                <a:cxn ang="0">
                  <a:pos x="63" y="836"/>
                </a:cxn>
                <a:cxn ang="0">
                  <a:pos x="18" y="770"/>
                </a:cxn>
                <a:cxn ang="0">
                  <a:pos x="5" y="734"/>
                </a:cxn>
                <a:cxn ang="0">
                  <a:pos x="1" y="689"/>
                </a:cxn>
                <a:cxn ang="0">
                  <a:pos x="3" y="656"/>
                </a:cxn>
                <a:cxn ang="0">
                  <a:pos x="4" y="621"/>
                </a:cxn>
                <a:cxn ang="0">
                  <a:pos x="13" y="583"/>
                </a:cxn>
                <a:cxn ang="0">
                  <a:pos x="26" y="599"/>
                </a:cxn>
                <a:cxn ang="0">
                  <a:pos x="43" y="620"/>
                </a:cxn>
                <a:cxn ang="0">
                  <a:pos x="60" y="617"/>
                </a:cxn>
                <a:cxn ang="0">
                  <a:pos x="102" y="791"/>
                </a:cxn>
                <a:cxn ang="0">
                  <a:pos x="106" y="806"/>
                </a:cxn>
                <a:cxn ang="0">
                  <a:pos x="118" y="817"/>
                </a:cxn>
                <a:cxn ang="0">
                  <a:pos x="137" y="819"/>
                </a:cxn>
                <a:cxn ang="0">
                  <a:pos x="158" y="811"/>
                </a:cxn>
                <a:cxn ang="0">
                  <a:pos x="186" y="789"/>
                </a:cxn>
                <a:cxn ang="0">
                  <a:pos x="206" y="764"/>
                </a:cxn>
                <a:cxn ang="0">
                  <a:pos x="233" y="712"/>
                </a:cxn>
                <a:cxn ang="0">
                  <a:pos x="259" y="644"/>
                </a:cxn>
                <a:cxn ang="0">
                  <a:pos x="291" y="505"/>
                </a:cxn>
                <a:cxn ang="0">
                  <a:pos x="300" y="424"/>
                </a:cxn>
                <a:cxn ang="0">
                  <a:pos x="303" y="352"/>
                </a:cxn>
              </a:cxnLst>
              <a:rect l="0" t="0" r="r" b="b"/>
              <a:pathLst>
                <a:path w="371" h="883">
                  <a:moveTo>
                    <a:pt x="303" y="352"/>
                  </a:moveTo>
                  <a:lnTo>
                    <a:pt x="307" y="315"/>
                  </a:lnTo>
                  <a:lnTo>
                    <a:pt x="306" y="276"/>
                  </a:lnTo>
                  <a:lnTo>
                    <a:pt x="302" y="234"/>
                  </a:lnTo>
                  <a:lnTo>
                    <a:pt x="298" y="197"/>
                  </a:lnTo>
                  <a:lnTo>
                    <a:pt x="293" y="159"/>
                  </a:lnTo>
                  <a:lnTo>
                    <a:pt x="281" y="123"/>
                  </a:lnTo>
                  <a:lnTo>
                    <a:pt x="279" y="120"/>
                  </a:lnTo>
                  <a:lnTo>
                    <a:pt x="265" y="119"/>
                  </a:lnTo>
                  <a:lnTo>
                    <a:pt x="264" y="23"/>
                  </a:lnTo>
                  <a:lnTo>
                    <a:pt x="269" y="6"/>
                  </a:lnTo>
                  <a:lnTo>
                    <a:pt x="273" y="0"/>
                  </a:lnTo>
                  <a:lnTo>
                    <a:pt x="320" y="78"/>
                  </a:lnTo>
                  <a:lnTo>
                    <a:pt x="341" y="100"/>
                  </a:lnTo>
                  <a:lnTo>
                    <a:pt x="348" y="170"/>
                  </a:lnTo>
                  <a:lnTo>
                    <a:pt x="358" y="253"/>
                  </a:lnTo>
                  <a:lnTo>
                    <a:pt x="367" y="332"/>
                  </a:lnTo>
                  <a:lnTo>
                    <a:pt x="370" y="414"/>
                  </a:lnTo>
                  <a:lnTo>
                    <a:pt x="370" y="510"/>
                  </a:lnTo>
                  <a:lnTo>
                    <a:pt x="370" y="555"/>
                  </a:lnTo>
                  <a:lnTo>
                    <a:pt x="367" y="601"/>
                  </a:lnTo>
                  <a:lnTo>
                    <a:pt x="363" y="648"/>
                  </a:lnTo>
                  <a:lnTo>
                    <a:pt x="357" y="695"/>
                  </a:lnTo>
                  <a:lnTo>
                    <a:pt x="349" y="713"/>
                  </a:lnTo>
                  <a:lnTo>
                    <a:pt x="337" y="738"/>
                  </a:lnTo>
                  <a:lnTo>
                    <a:pt x="329" y="761"/>
                  </a:lnTo>
                  <a:lnTo>
                    <a:pt x="315" y="783"/>
                  </a:lnTo>
                  <a:lnTo>
                    <a:pt x="301" y="809"/>
                  </a:lnTo>
                  <a:lnTo>
                    <a:pt x="281" y="829"/>
                  </a:lnTo>
                  <a:lnTo>
                    <a:pt x="263" y="844"/>
                  </a:lnTo>
                  <a:lnTo>
                    <a:pt x="252" y="856"/>
                  </a:lnTo>
                  <a:lnTo>
                    <a:pt x="244" y="865"/>
                  </a:lnTo>
                  <a:lnTo>
                    <a:pt x="225" y="872"/>
                  </a:lnTo>
                  <a:lnTo>
                    <a:pt x="211" y="875"/>
                  </a:lnTo>
                  <a:lnTo>
                    <a:pt x="195" y="881"/>
                  </a:lnTo>
                  <a:lnTo>
                    <a:pt x="179" y="882"/>
                  </a:lnTo>
                  <a:lnTo>
                    <a:pt x="121" y="868"/>
                  </a:lnTo>
                  <a:lnTo>
                    <a:pt x="94" y="859"/>
                  </a:lnTo>
                  <a:lnTo>
                    <a:pt x="81" y="853"/>
                  </a:lnTo>
                  <a:lnTo>
                    <a:pt x="63" y="836"/>
                  </a:lnTo>
                  <a:lnTo>
                    <a:pt x="49" y="822"/>
                  </a:lnTo>
                  <a:lnTo>
                    <a:pt x="18" y="770"/>
                  </a:lnTo>
                  <a:lnTo>
                    <a:pt x="12" y="752"/>
                  </a:lnTo>
                  <a:lnTo>
                    <a:pt x="5" y="734"/>
                  </a:lnTo>
                  <a:lnTo>
                    <a:pt x="0" y="711"/>
                  </a:lnTo>
                  <a:lnTo>
                    <a:pt x="1" y="689"/>
                  </a:lnTo>
                  <a:lnTo>
                    <a:pt x="0" y="666"/>
                  </a:lnTo>
                  <a:lnTo>
                    <a:pt x="3" y="656"/>
                  </a:lnTo>
                  <a:lnTo>
                    <a:pt x="0" y="636"/>
                  </a:lnTo>
                  <a:lnTo>
                    <a:pt x="4" y="621"/>
                  </a:lnTo>
                  <a:lnTo>
                    <a:pt x="6" y="601"/>
                  </a:lnTo>
                  <a:lnTo>
                    <a:pt x="13" y="583"/>
                  </a:lnTo>
                  <a:lnTo>
                    <a:pt x="18" y="586"/>
                  </a:lnTo>
                  <a:lnTo>
                    <a:pt x="26" y="599"/>
                  </a:lnTo>
                  <a:lnTo>
                    <a:pt x="31" y="613"/>
                  </a:lnTo>
                  <a:lnTo>
                    <a:pt x="43" y="620"/>
                  </a:lnTo>
                  <a:lnTo>
                    <a:pt x="51" y="617"/>
                  </a:lnTo>
                  <a:lnTo>
                    <a:pt x="60" y="617"/>
                  </a:lnTo>
                  <a:lnTo>
                    <a:pt x="74" y="671"/>
                  </a:lnTo>
                  <a:lnTo>
                    <a:pt x="102" y="791"/>
                  </a:lnTo>
                  <a:lnTo>
                    <a:pt x="104" y="803"/>
                  </a:lnTo>
                  <a:lnTo>
                    <a:pt x="106" y="806"/>
                  </a:lnTo>
                  <a:lnTo>
                    <a:pt x="114" y="810"/>
                  </a:lnTo>
                  <a:lnTo>
                    <a:pt x="118" y="817"/>
                  </a:lnTo>
                  <a:lnTo>
                    <a:pt x="127" y="817"/>
                  </a:lnTo>
                  <a:lnTo>
                    <a:pt x="137" y="819"/>
                  </a:lnTo>
                  <a:lnTo>
                    <a:pt x="143" y="815"/>
                  </a:lnTo>
                  <a:lnTo>
                    <a:pt x="158" y="811"/>
                  </a:lnTo>
                  <a:lnTo>
                    <a:pt x="175" y="801"/>
                  </a:lnTo>
                  <a:lnTo>
                    <a:pt x="186" y="789"/>
                  </a:lnTo>
                  <a:lnTo>
                    <a:pt x="196" y="778"/>
                  </a:lnTo>
                  <a:lnTo>
                    <a:pt x="206" y="764"/>
                  </a:lnTo>
                  <a:lnTo>
                    <a:pt x="218" y="747"/>
                  </a:lnTo>
                  <a:lnTo>
                    <a:pt x="233" y="712"/>
                  </a:lnTo>
                  <a:lnTo>
                    <a:pt x="245" y="679"/>
                  </a:lnTo>
                  <a:lnTo>
                    <a:pt x="259" y="644"/>
                  </a:lnTo>
                  <a:lnTo>
                    <a:pt x="284" y="544"/>
                  </a:lnTo>
                  <a:lnTo>
                    <a:pt x="291" y="505"/>
                  </a:lnTo>
                  <a:lnTo>
                    <a:pt x="297" y="462"/>
                  </a:lnTo>
                  <a:lnTo>
                    <a:pt x="300" y="424"/>
                  </a:lnTo>
                  <a:lnTo>
                    <a:pt x="304" y="386"/>
                  </a:lnTo>
                  <a:lnTo>
                    <a:pt x="303" y="352"/>
                  </a:lnTo>
                </a:path>
              </a:pathLst>
            </a:custGeom>
            <a:solidFill>
              <a:srgbClr val="CC0000"/>
            </a:solidFill>
            <a:ln w="12700" cap="rnd" cmpd="sng">
              <a:solidFill>
                <a:schemeClr val="tx1"/>
              </a:solidFill>
              <a:prstDash val="solid"/>
              <a:round/>
              <a:headEnd/>
              <a:tailEnd/>
            </a:ln>
            <a:effectLst/>
          </p:spPr>
          <p:txBody>
            <a:bodyPr/>
            <a:lstStyle/>
            <a:p>
              <a:pPr eaLnBrk="0" hangingPunct="0">
                <a:defRPr/>
              </a:pPr>
              <a:endParaRPr lang="en-US">
                <a:effectLst>
                  <a:outerShdw blurRad="38100" dist="38100" dir="2700000" algn="tl">
                    <a:srgbClr val="000000">
                      <a:alpha val="43137"/>
                    </a:srgbClr>
                  </a:outerShdw>
                </a:effectLst>
                <a:latin typeface="Arial" charset="0"/>
                <a:ea typeface="ＭＳ Ｐゴシック" pitchFamily="124" charset="-128"/>
              </a:endParaRPr>
            </a:p>
          </p:txBody>
        </p:sp>
        <p:sp>
          <p:nvSpPr>
            <p:cNvPr id="15" name="Freeform 18"/>
            <p:cNvSpPr>
              <a:spLocks/>
            </p:cNvSpPr>
            <p:nvPr/>
          </p:nvSpPr>
          <p:spPr bwMode="auto">
            <a:xfrm>
              <a:off x="2592" y="590"/>
              <a:ext cx="218" cy="394"/>
            </a:xfrm>
            <a:custGeom>
              <a:avLst/>
              <a:gdLst/>
              <a:ahLst/>
              <a:cxnLst>
                <a:cxn ang="0">
                  <a:pos x="68" y="384"/>
                </a:cxn>
                <a:cxn ang="0">
                  <a:pos x="48" y="374"/>
                </a:cxn>
                <a:cxn ang="0">
                  <a:pos x="32" y="356"/>
                </a:cxn>
                <a:cxn ang="0">
                  <a:pos x="17" y="322"/>
                </a:cxn>
                <a:cxn ang="0">
                  <a:pos x="5" y="289"/>
                </a:cxn>
                <a:cxn ang="0">
                  <a:pos x="1" y="244"/>
                </a:cxn>
                <a:cxn ang="0">
                  <a:pos x="1" y="185"/>
                </a:cxn>
                <a:cxn ang="0">
                  <a:pos x="5" y="126"/>
                </a:cxn>
                <a:cxn ang="0">
                  <a:pos x="13" y="94"/>
                </a:cxn>
                <a:cxn ang="0">
                  <a:pos x="25" y="61"/>
                </a:cxn>
                <a:cxn ang="0">
                  <a:pos x="29" y="45"/>
                </a:cxn>
                <a:cxn ang="0">
                  <a:pos x="26" y="25"/>
                </a:cxn>
                <a:cxn ang="0">
                  <a:pos x="60" y="9"/>
                </a:cxn>
                <a:cxn ang="0">
                  <a:pos x="93" y="3"/>
                </a:cxn>
                <a:cxn ang="0">
                  <a:pos x="126" y="0"/>
                </a:cxn>
                <a:cxn ang="0">
                  <a:pos x="145" y="7"/>
                </a:cxn>
                <a:cxn ang="0">
                  <a:pos x="160" y="27"/>
                </a:cxn>
                <a:cxn ang="0">
                  <a:pos x="183" y="58"/>
                </a:cxn>
                <a:cxn ang="0">
                  <a:pos x="203" y="104"/>
                </a:cxn>
                <a:cxn ang="0">
                  <a:pos x="214" y="155"/>
                </a:cxn>
                <a:cxn ang="0">
                  <a:pos x="216" y="202"/>
                </a:cxn>
                <a:cxn ang="0">
                  <a:pos x="214" y="243"/>
                </a:cxn>
                <a:cxn ang="0">
                  <a:pos x="208" y="291"/>
                </a:cxn>
                <a:cxn ang="0">
                  <a:pos x="185" y="344"/>
                </a:cxn>
                <a:cxn ang="0">
                  <a:pos x="174" y="369"/>
                </a:cxn>
                <a:cxn ang="0">
                  <a:pos x="140" y="393"/>
                </a:cxn>
                <a:cxn ang="0">
                  <a:pos x="89" y="389"/>
                </a:cxn>
                <a:cxn ang="0">
                  <a:pos x="108" y="333"/>
                </a:cxn>
                <a:cxn ang="0">
                  <a:pos x="114" y="322"/>
                </a:cxn>
                <a:cxn ang="0">
                  <a:pos x="124" y="293"/>
                </a:cxn>
                <a:cxn ang="0">
                  <a:pos x="129" y="250"/>
                </a:cxn>
                <a:cxn ang="0">
                  <a:pos x="131" y="200"/>
                </a:cxn>
                <a:cxn ang="0">
                  <a:pos x="128" y="167"/>
                </a:cxn>
                <a:cxn ang="0">
                  <a:pos x="123" y="143"/>
                </a:cxn>
                <a:cxn ang="0">
                  <a:pos x="108" y="125"/>
                </a:cxn>
                <a:cxn ang="0">
                  <a:pos x="72" y="95"/>
                </a:cxn>
                <a:cxn ang="0">
                  <a:pos x="63" y="86"/>
                </a:cxn>
                <a:cxn ang="0">
                  <a:pos x="47" y="105"/>
                </a:cxn>
                <a:cxn ang="0">
                  <a:pos x="42" y="157"/>
                </a:cxn>
                <a:cxn ang="0">
                  <a:pos x="38" y="207"/>
                </a:cxn>
                <a:cxn ang="0">
                  <a:pos x="43" y="261"/>
                </a:cxn>
                <a:cxn ang="0">
                  <a:pos x="55" y="312"/>
                </a:cxn>
                <a:cxn ang="0">
                  <a:pos x="81" y="341"/>
                </a:cxn>
                <a:cxn ang="0">
                  <a:pos x="89" y="389"/>
                </a:cxn>
              </a:cxnLst>
              <a:rect l="0" t="0" r="r" b="b"/>
              <a:pathLst>
                <a:path w="218" h="394">
                  <a:moveTo>
                    <a:pt x="77" y="386"/>
                  </a:moveTo>
                  <a:lnTo>
                    <a:pt x="68" y="384"/>
                  </a:lnTo>
                  <a:lnTo>
                    <a:pt x="60" y="380"/>
                  </a:lnTo>
                  <a:lnTo>
                    <a:pt x="48" y="374"/>
                  </a:lnTo>
                  <a:lnTo>
                    <a:pt x="42" y="365"/>
                  </a:lnTo>
                  <a:lnTo>
                    <a:pt x="32" y="356"/>
                  </a:lnTo>
                  <a:lnTo>
                    <a:pt x="22" y="340"/>
                  </a:lnTo>
                  <a:lnTo>
                    <a:pt x="17" y="322"/>
                  </a:lnTo>
                  <a:lnTo>
                    <a:pt x="10" y="304"/>
                  </a:lnTo>
                  <a:lnTo>
                    <a:pt x="5" y="289"/>
                  </a:lnTo>
                  <a:lnTo>
                    <a:pt x="4" y="264"/>
                  </a:lnTo>
                  <a:lnTo>
                    <a:pt x="1" y="244"/>
                  </a:lnTo>
                  <a:lnTo>
                    <a:pt x="0" y="212"/>
                  </a:lnTo>
                  <a:lnTo>
                    <a:pt x="1" y="185"/>
                  </a:lnTo>
                  <a:lnTo>
                    <a:pt x="5" y="152"/>
                  </a:lnTo>
                  <a:lnTo>
                    <a:pt x="5" y="126"/>
                  </a:lnTo>
                  <a:lnTo>
                    <a:pt x="11" y="114"/>
                  </a:lnTo>
                  <a:lnTo>
                    <a:pt x="13" y="94"/>
                  </a:lnTo>
                  <a:lnTo>
                    <a:pt x="17" y="79"/>
                  </a:lnTo>
                  <a:lnTo>
                    <a:pt x="25" y="61"/>
                  </a:lnTo>
                  <a:lnTo>
                    <a:pt x="29" y="54"/>
                  </a:lnTo>
                  <a:lnTo>
                    <a:pt x="29" y="45"/>
                  </a:lnTo>
                  <a:lnTo>
                    <a:pt x="32" y="35"/>
                  </a:lnTo>
                  <a:lnTo>
                    <a:pt x="26" y="25"/>
                  </a:lnTo>
                  <a:lnTo>
                    <a:pt x="45" y="13"/>
                  </a:lnTo>
                  <a:lnTo>
                    <a:pt x="60" y="9"/>
                  </a:lnTo>
                  <a:lnTo>
                    <a:pt x="78" y="2"/>
                  </a:lnTo>
                  <a:lnTo>
                    <a:pt x="93" y="3"/>
                  </a:lnTo>
                  <a:lnTo>
                    <a:pt x="110" y="1"/>
                  </a:lnTo>
                  <a:lnTo>
                    <a:pt x="126" y="0"/>
                  </a:lnTo>
                  <a:lnTo>
                    <a:pt x="133" y="4"/>
                  </a:lnTo>
                  <a:lnTo>
                    <a:pt x="145" y="7"/>
                  </a:lnTo>
                  <a:lnTo>
                    <a:pt x="147" y="10"/>
                  </a:lnTo>
                  <a:lnTo>
                    <a:pt x="160" y="27"/>
                  </a:lnTo>
                  <a:lnTo>
                    <a:pt x="176" y="45"/>
                  </a:lnTo>
                  <a:lnTo>
                    <a:pt x="183" y="58"/>
                  </a:lnTo>
                  <a:lnTo>
                    <a:pt x="193" y="83"/>
                  </a:lnTo>
                  <a:lnTo>
                    <a:pt x="203" y="104"/>
                  </a:lnTo>
                  <a:lnTo>
                    <a:pt x="208" y="128"/>
                  </a:lnTo>
                  <a:lnTo>
                    <a:pt x="214" y="155"/>
                  </a:lnTo>
                  <a:lnTo>
                    <a:pt x="217" y="180"/>
                  </a:lnTo>
                  <a:lnTo>
                    <a:pt x="216" y="202"/>
                  </a:lnTo>
                  <a:lnTo>
                    <a:pt x="214" y="230"/>
                  </a:lnTo>
                  <a:lnTo>
                    <a:pt x="214" y="243"/>
                  </a:lnTo>
                  <a:lnTo>
                    <a:pt x="211" y="267"/>
                  </a:lnTo>
                  <a:lnTo>
                    <a:pt x="208" y="291"/>
                  </a:lnTo>
                  <a:lnTo>
                    <a:pt x="197" y="319"/>
                  </a:lnTo>
                  <a:lnTo>
                    <a:pt x="185" y="344"/>
                  </a:lnTo>
                  <a:lnTo>
                    <a:pt x="172" y="366"/>
                  </a:lnTo>
                  <a:lnTo>
                    <a:pt x="174" y="369"/>
                  </a:lnTo>
                  <a:lnTo>
                    <a:pt x="166" y="378"/>
                  </a:lnTo>
                  <a:lnTo>
                    <a:pt x="140" y="393"/>
                  </a:lnTo>
                  <a:lnTo>
                    <a:pt x="132" y="390"/>
                  </a:lnTo>
                  <a:lnTo>
                    <a:pt x="89" y="389"/>
                  </a:lnTo>
                  <a:lnTo>
                    <a:pt x="85" y="347"/>
                  </a:lnTo>
                  <a:lnTo>
                    <a:pt x="108" y="333"/>
                  </a:lnTo>
                  <a:lnTo>
                    <a:pt x="113" y="325"/>
                  </a:lnTo>
                  <a:lnTo>
                    <a:pt x="114" y="322"/>
                  </a:lnTo>
                  <a:lnTo>
                    <a:pt x="120" y="309"/>
                  </a:lnTo>
                  <a:lnTo>
                    <a:pt x="124" y="293"/>
                  </a:lnTo>
                  <a:lnTo>
                    <a:pt x="122" y="276"/>
                  </a:lnTo>
                  <a:lnTo>
                    <a:pt x="129" y="250"/>
                  </a:lnTo>
                  <a:lnTo>
                    <a:pt x="130" y="223"/>
                  </a:lnTo>
                  <a:lnTo>
                    <a:pt x="131" y="200"/>
                  </a:lnTo>
                  <a:lnTo>
                    <a:pt x="129" y="175"/>
                  </a:lnTo>
                  <a:lnTo>
                    <a:pt x="128" y="167"/>
                  </a:lnTo>
                  <a:lnTo>
                    <a:pt x="124" y="151"/>
                  </a:lnTo>
                  <a:lnTo>
                    <a:pt x="123" y="143"/>
                  </a:lnTo>
                  <a:lnTo>
                    <a:pt x="114" y="135"/>
                  </a:lnTo>
                  <a:lnTo>
                    <a:pt x="108" y="125"/>
                  </a:lnTo>
                  <a:lnTo>
                    <a:pt x="89" y="109"/>
                  </a:lnTo>
                  <a:lnTo>
                    <a:pt x="72" y="95"/>
                  </a:lnTo>
                  <a:lnTo>
                    <a:pt x="67" y="93"/>
                  </a:lnTo>
                  <a:lnTo>
                    <a:pt x="63" y="86"/>
                  </a:lnTo>
                  <a:lnTo>
                    <a:pt x="50" y="94"/>
                  </a:lnTo>
                  <a:lnTo>
                    <a:pt x="47" y="105"/>
                  </a:lnTo>
                  <a:lnTo>
                    <a:pt x="44" y="129"/>
                  </a:lnTo>
                  <a:lnTo>
                    <a:pt x="42" y="157"/>
                  </a:lnTo>
                  <a:lnTo>
                    <a:pt x="38" y="181"/>
                  </a:lnTo>
                  <a:lnTo>
                    <a:pt x="38" y="207"/>
                  </a:lnTo>
                  <a:lnTo>
                    <a:pt x="41" y="237"/>
                  </a:lnTo>
                  <a:lnTo>
                    <a:pt x="43" y="261"/>
                  </a:lnTo>
                  <a:lnTo>
                    <a:pt x="50" y="288"/>
                  </a:lnTo>
                  <a:lnTo>
                    <a:pt x="55" y="312"/>
                  </a:lnTo>
                  <a:lnTo>
                    <a:pt x="72" y="341"/>
                  </a:lnTo>
                  <a:lnTo>
                    <a:pt x="81" y="341"/>
                  </a:lnTo>
                  <a:lnTo>
                    <a:pt x="85" y="347"/>
                  </a:lnTo>
                  <a:lnTo>
                    <a:pt x="89" y="389"/>
                  </a:lnTo>
                  <a:lnTo>
                    <a:pt x="77" y="386"/>
                  </a:lnTo>
                </a:path>
              </a:pathLst>
            </a:custGeom>
            <a:solidFill>
              <a:srgbClr val="CC0000"/>
            </a:solidFill>
            <a:ln w="12700" cap="rnd" cmpd="sng">
              <a:solidFill>
                <a:schemeClr val="tx1"/>
              </a:solidFill>
              <a:prstDash val="solid"/>
              <a:round/>
              <a:headEnd/>
              <a:tailEnd/>
            </a:ln>
            <a:effectLst/>
          </p:spPr>
          <p:txBody>
            <a:bodyPr/>
            <a:lstStyle/>
            <a:p>
              <a:pPr eaLnBrk="0" hangingPunct="0">
                <a:defRPr/>
              </a:pPr>
              <a:endParaRPr lang="en-US">
                <a:effectLst>
                  <a:outerShdw blurRad="38100" dist="38100" dir="2700000" algn="tl">
                    <a:srgbClr val="000000">
                      <a:alpha val="43137"/>
                    </a:srgbClr>
                  </a:outerShdw>
                </a:effectLst>
                <a:latin typeface="Arial" charset="0"/>
                <a:ea typeface="ＭＳ Ｐゴシック" pitchFamily="124" charset="-128"/>
              </a:endParaRPr>
            </a:p>
          </p:txBody>
        </p:sp>
        <p:sp>
          <p:nvSpPr>
            <p:cNvPr id="16" name="Freeform 19"/>
            <p:cNvSpPr>
              <a:spLocks/>
            </p:cNvSpPr>
            <p:nvPr/>
          </p:nvSpPr>
          <p:spPr bwMode="auto">
            <a:xfrm>
              <a:off x="2836" y="415"/>
              <a:ext cx="311" cy="365"/>
            </a:xfrm>
            <a:custGeom>
              <a:avLst/>
              <a:gdLst/>
              <a:ahLst/>
              <a:cxnLst>
                <a:cxn ang="0">
                  <a:pos x="44" y="74"/>
                </a:cxn>
                <a:cxn ang="0">
                  <a:pos x="64" y="71"/>
                </a:cxn>
                <a:cxn ang="0">
                  <a:pos x="72" y="106"/>
                </a:cxn>
                <a:cxn ang="0">
                  <a:pos x="69" y="182"/>
                </a:cxn>
                <a:cxn ang="0">
                  <a:pos x="74" y="250"/>
                </a:cxn>
                <a:cxn ang="0">
                  <a:pos x="83" y="293"/>
                </a:cxn>
                <a:cxn ang="0">
                  <a:pos x="94" y="321"/>
                </a:cxn>
                <a:cxn ang="0">
                  <a:pos x="104" y="329"/>
                </a:cxn>
                <a:cxn ang="0">
                  <a:pos x="123" y="322"/>
                </a:cxn>
                <a:cxn ang="0">
                  <a:pos x="141" y="285"/>
                </a:cxn>
                <a:cxn ang="0">
                  <a:pos x="166" y="195"/>
                </a:cxn>
                <a:cxn ang="0">
                  <a:pos x="175" y="113"/>
                </a:cxn>
                <a:cxn ang="0">
                  <a:pos x="180" y="41"/>
                </a:cxn>
                <a:cxn ang="0">
                  <a:pos x="232" y="0"/>
                </a:cxn>
                <a:cxn ang="0">
                  <a:pos x="246" y="1"/>
                </a:cxn>
                <a:cxn ang="0">
                  <a:pos x="270" y="26"/>
                </a:cxn>
                <a:cxn ang="0">
                  <a:pos x="274" y="85"/>
                </a:cxn>
                <a:cxn ang="0">
                  <a:pos x="289" y="191"/>
                </a:cxn>
                <a:cxn ang="0">
                  <a:pos x="310" y="284"/>
                </a:cxn>
                <a:cxn ang="0">
                  <a:pos x="293" y="339"/>
                </a:cxn>
                <a:cxn ang="0">
                  <a:pos x="238" y="328"/>
                </a:cxn>
                <a:cxn ang="0">
                  <a:pos x="208" y="257"/>
                </a:cxn>
                <a:cxn ang="0">
                  <a:pos x="201" y="209"/>
                </a:cxn>
                <a:cxn ang="0">
                  <a:pos x="184" y="210"/>
                </a:cxn>
                <a:cxn ang="0">
                  <a:pos x="161" y="290"/>
                </a:cxn>
                <a:cxn ang="0">
                  <a:pos x="146" y="325"/>
                </a:cxn>
                <a:cxn ang="0">
                  <a:pos x="130" y="349"/>
                </a:cxn>
                <a:cxn ang="0">
                  <a:pos x="107" y="363"/>
                </a:cxn>
                <a:cxn ang="0">
                  <a:pos x="74" y="360"/>
                </a:cxn>
                <a:cxn ang="0">
                  <a:pos x="57" y="348"/>
                </a:cxn>
                <a:cxn ang="0">
                  <a:pos x="51" y="330"/>
                </a:cxn>
                <a:cxn ang="0">
                  <a:pos x="39" y="302"/>
                </a:cxn>
                <a:cxn ang="0">
                  <a:pos x="35" y="281"/>
                </a:cxn>
                <a:cxn ang="0">
                  <a:pos x="22" y="273"/>
                </a:cxn>
                <a:cxn ang="0">
                  <a:pos x="6" y="269"/>
                </a:cxn>
                <a:cxn ang="0">
                  <a:pos x="0" y="246"/>
                </a:cxn>
                <a:cxn ang="0">
                  <a:pos x="1" y="218"/>
                </a:cxn>
                <a:cxn ang="0">
                  <a:pos x="6" y="114"/>
                </a:cxn>
                <a:cxn ang="0">
                  <a:pos x="40" y="71"/>
                </a:cxn>
              </a:cxnLst>
              <a:rect l="0" t="0" r="r" b="b"/>
              <a:pathLst>
                <a:path w="311" h="368">
                  <a:moveTo>
                    <a:pt x="40" y="71"/>
                  </a:moveTo>
                  <a:lnTo>
                    <a:pt x="44" y="74"/>
                  </a:lnTo>
                  <a:lnTo>
                    <a:pt x="56" y="71"/>
                  </a:lnTo>
                  <a:lnTo>
                    <a:pt x="64" y="71"/>
                  </a:lnTo>
                  <a:lnTo>
                    <a:pt x="71" y="67"/>
                  </a:lnTo>
                  <a:lnTo>
                    <a:pt x="72" y="106"/>
                  </a:lnTo>
                  <a:lnTo>
                    <a:pt x="70" y="146"/>
                  </a:lnTo>
                  <a:lnTo>
                    <a:pt x="69" y="182"/>
                  </a:lnTo>
                  <a:lnTo>
                    <a:pt x="72" y="215"/>
                  </a:lnTo>
                  <a:lnTo>
                    <a:pt x="74" y="250"/>
                  </a:lnTo>
                  <a:lnTo>
                    <a:pt x="77" y="269"/>
                  </a:lnTo>
                  <a:lnTo>
                    <a:pt x="83" y="293"/>
                  </a:lnTo>
                  <a:lnTo>
                    <a:pt x="93" y="309"/>
                  </a:lnTo>
                  <a:lnTo>
                    <a:pt x="94" y="321"/>
                  </a:lnTo>
                  <a:lnTo>
                    <a:pt x="96" y="324"/>
                  </a:lnTo>
                  <a:lnTo>
                    <a:pt x="104" y="329"/>
                  </a:lnTo>
                  <a:lnTo>
                    <a:pt x="107" y="332"/>
                  </a:lnTo>
                  <a:lnTo>
                    <a:pt x="123" y="322"/>
                  </a:lnTo>
                  <a:lnTo>
                    <a:pt x="131" y="308"/>
                  </a:lnTo>
                  <a:lnTo>
                    <a:pt x="141" y="285"/>
                  </a:lnTo>
                  <a:lnTo>
                    <a:pt x="151" y="256"/>
                  </a:lnTo>
                  <a:lnTo>
                    <a:pt x="166" y="195"/>
                  </a:lnTo>
                  <a:lnTo>
                    <a:pt x="171" y="151"/>
                  </a:lnTo>
                  <a:lnTo>
                    <a:pt x="175" y="113"/>
                  </a:lnTo>
                  <a:lnTo>
                    <a:pt x="182" y="80"/>
                  </a:lnTo>
                  <a:lnTo>
                    <a:pt x="180" y="41"/>
                  </a:lnTo>
                  <a:lnTo>
                    <a:pt x="216" y="19"/>
                  </a:lnTo>
                  <a:lnTo>
                    <a:pt x="232" y="0"/>
                  </a:lnTo>
                  <a:lnTo>
                    <a:pt x="237" y="1"/>
                  </a:lnTo>
                  <a:lnTo>
                    <a:pt x="246" y="1"/>
                  </a:lnTo>
                  <a:lnTo>
                    <a:pt x="256" y="3"/>
                  </a:lnTo>
                  <a:lnTo>
                    <a:pt x="270" y="26"/>
                  </a:lnTo>
                  <a:lnTo>
                    <a:pt x="270" y="35"/>
                  </a:lnTo>
                  <a:lnTo>
                    <a:pt x="274" y="85"/>
                  </a:lnTo>
                  <a:lnTo>
                    <a:pt x="280" y="139"/>
                  </a:lnTo>
                  <a:lnTo>
                    <a:pt x="289" y="191"/>
                  </a:lnTo>
                  <a:lnTo>
                    <a:pt x="300" y="247"/>
                  </a:lnTo>
                  <a:lnTo>
                    <a:pt x="310" y="284"/>
                  </a:lnTo>
                  <a:lnTo>
                    <a:pt x="298" y="318"/>
                  </a:lnTo>
                  <a:lnTo>
                    <a:pt x="293" y="339"/>
                  </a:lnTo>
                  <a:lnTo>
                    <a:pt x="244" y="330"/>
                  </a:lnTo>
                  <a:lnTo>
                    <a:pt x="238" y="328"/>
                  </a:lnTo>
                  <a:lnTo>
                    <a:pt x="222" y="303"/>
                  </a:lnTo>
                  <a:lnTo>
                    <a:pt x="208" y="257"/>
                  </a:lnTo>
                  <a:lnTo>
                    <a:pt x="200" y="214"/>
                  </a:lnTo>
                  <a:lnTo>
                    <a:pt x="201" y="209"/>
                  </a:lnTo>
                  <a:lnTo>
                    <a:pt x="191" y="206"/>
                  </a:lnTo>
                  <a:lnTo>
                    <a:pt x="184" y="210"/>
                  </a:lnTo>
                  <a:lnTo>
                    <a:pt x="166" y="282"/>
                  </a:lnTo>
                  <a:lnTo>
                    <a:pt x="161" y="290"/>
                  </a:lnTo>
                  <a:lnTo>
                    <a:pt x="150" y="309"/>
                  </a:lnTo>
                  <a:lnTo>
                    <a:pt x="146" y="325"/>
                  </a:lnTo>
                  <a:lnTo>
                    <a:pt x="137" y="339"/>
                  </a:lnTo>
                  <a:lnTo>
                    <a:pt x="130" y="349"/>
                  </a:lnTo>
                  <a:lnTo>
                    <a:pt x="122" y="358"/>
                  </a:lnTo>
                  <a:lnTo>
                    <a:pt x="107" y="363"/>
                  </a:lnTo>
                  <a:lnTo>
                    <a:pt x="100" y="367"/>
                  </a:lnTo>
                  <a:lnTo>
                    <a:pt x="74" y="360"/>
                  </a:lnTo>
                  <a:lnTo>
                    <a:pt x="67" y="356"/>
                  </a:lnTo>
                  <a:lnTo>
                    <a:pt x="57" y="348"/>
                  </a:lnTo>
                  <a:lnTo>
                    <a:pt x="54" y="342"/>
                  </a:lnTo>
                  <a:lnTo>
                    <a:pt x="51" y="330"/>
                  </a:lnTo>
                  <a:lnTo>
                    <a:pt x="43" y="317"/>
                  </a:lnTo>
                  <a:lnTo>
                    <a:pt x="39" y="302"/>
                  </a:lnTo>
                  <a:lnTo>
                    <a:pt x="36" y="291"/>
                  </a:lnTo>
                  <a:lnTo>
                    <a:pt x="35" y="281"/>
                  </a:lnTo>
                  <a:lnTo>
                    <a:pt x="32" y="275"/>
                  </a:lnTo>
                  <a:lnTo>
                    <a:pt x="22" y="273"/>
                  </a:lnTo>
                  <a:lnTo>
                    <a:pt x="13" y="274"/>
                  </a:lnTo>
                  <a:lnTo>
                    <a:pt x="6" y="269"/>
                  </a:lnTo>
                  <a:lnTo>
                    <a:pt x="0" y="258"/>
                  </a:lnTo>
                  <a:lnTo>
                    <a:pt x="0" y="246"/>
                  </a:lnTo>
                  <a:lnTo>
                    <a:pt x="1" y="232"/>
                  </a:lnTo>
                  <a:lnTo>
                    <a:pt x="1" y="218"/>
                  </a:lnTo>
                  <a:lnTo>
                    <a:pt x="3" y="169"/>
                  </a:lnTo>
                  <a:lnTo>
                    <a:pt x="6" y="114"/>
                  </a:lnTo>
                  <a:lnTo>
                    <a:pt x="12" y="66"/>
                  </a:lnTo>
                  <a:lnTo>
                    <a:pt x="40" y="71"/>
                  </a:lnTo>
                </a:path>
              </a:pathLst>
            </a:custGeom>
            <a:solidFill>
              <a:srgbClr val="CC0000"/>
            </a:solidFill>
            <a:ln w="12700" cap="rnd" cmpd="sng">
              <a:solidFill>
                <a:schemeClr val="tx1"/>
              </a:solidFill>
              <a:prstDash val="solid"/>
              <a:round/>
              <a:headEnd/>
              <a:tailEnd/>
            </a:ln>
            <a:effectLst/>
          </p:spPr>
          <p:txBody>
            <a:bodyPr/>
            <a:lstStyle/>
            <a:p>
              <a:pPr eaLnBrk="0" hangingPunct="0">
                <a:defRPr/>
              </a:pPr>
              <a:endParaRPr lang="en-US">
                <a:effectLst>
                  <a:outerShdw blurRad="38100" dist="38100" dir="2700000" algn="tl">
                    <a:srgbClr val="000000">
                      <a:alpha val="43137"/>
                    </a:srgbClr>
                  </a:outerShdw>
                </a:effectLst>
                <a:latin typeface="Arial" charset="0"/>
                <a:ea typeface="ＭＳ Ｐゴシック" pitchFamily="124" charset="-128"/>
              </a:endParaRPr>
            </a:p>
          </p:txBody>
        </p:sp>
        <p:sp>
          <p:nvSpPr>
            <p:cNvPr id="17" name="Freeform 20"/>
            <p:cNvSpPr>
              <a:spLocks/>
            </p:cNvSpPr>
            <p:nvPr/>
          </p:nvSpPr>
          <p:spPr bwMode="auto">
            <a:xfrm>
              <a:off x="3184" y="21"/>
              <a:ext cx="170" cy="461"/>
            </a:xfrm>
            <a:custGeom>
              <a:avLst/>
              <a:gdLst/>
              <a:ahLst/>
              <a:cxnLst>
                <a:cxn ang="0">
                  <a:pos x="50" y="16"/>
                </a:cxn>
                <a:cxn ang="0">
                  <a:pos x="34" y="29"/>
                </a:cxn>
                <a:cxn ang="0">
                  <a:pos x="18" y="39"/>
                </a:cxn>
                <a:cxn ang="0">
                  <a:pos x="6" y="56"/>
                </a:cxn>
                <a:cxn ang="0">
                  <a:pos x="0" y="67"/>
                </a:cxn>
                <a:cxn ang="0">
                  <a:pos x="4" y="88"/>
                </a:cxn>
                <a:cxn ang="0">
                  <a:pos x="28" y="157"/>
                </a:cxn>
                <a:cxn ang="0">
                  <a:pos x="46" y="226"/>
                </a:cxn>
                <a:cxn ang="0">
                  <a:pos x="65" y="295"/>
                </a:cxn>
                <a:cxn ang="0">
                  <a:pos x="80" y="364"/>
                </a:cxn>
                <a:cxn ang="0">
                  <a:pos x="89" y="386"/>
                </a:cxn>
                <a:cxn ang="0">
                  <a:pos x="98" y="408"/>
                </a:cxn>
                <a:cxn ang="0">
                  <a:pos x="105" y="429"/>
                </a:cxn>
                <a:cxn ang="0">
                  <a:pos x="117" y="449"/>
                </a:cxn>
                <a:cxn ang="0">
                  <a:pos x="129" y="460"/>
                </a:cxn>
                <a:cxn ang="0">
                  <a:pos x="129" y="445"/>
                </a:cxn>
                <a:cxn ang="0">
                  <a:pos x="134" y="425"/>
                </a:cxn>
                <a:cxn ang="0">
                  <a:pos x="141" y="407"/>
                </a:cxn>
                <a:cxn ang="0">
                  <a:pos x="150" y="390"/>
                </a:cxn>
                <a:cxn ang="0">
                  <a:pos x="163" y="368"/>
                </a:cxn>
                <a:cxn ang="0">
                  <a:pos x="168" y="360"/>
                </a:cxn>
                <a:cxn ang="0">
                  <a:pos x="167" y="352"/>
                </a:cxn>
                <a:cxn ang="0">
                  <a:pos x="166" y="343"/>
                </a:cxn>
                <a:cxn ang="0">
                  <a:pos x="164" y="340"/>
                </a:cxn>
                <a:cxn ang="0">
                  <a:pos x="152" y="308"/>
                </a:cxn>
                <a:cxn ang="0">
                  <a:pos x="149" y="270"/>
                </a:cxn>
                <a:cxn ang="0">
                  <a:pos x="139" y="232"/>
                </a:cxn>
                <a:cxn ang="0">
                  <a:pos x="136" y="190"/>
                </a:cxn>
                <a:cxn ang="0">
                  <a:pos x="140" y="152"/>
                </a:cxn>
                <a:cxn ang="0">
                  <a:pos x="141" y="116"/>
                </a:cxn>
                <a:cxn ang="0">
                  <a:pos x="143" y="75"/>
                </a:cxn>
                <a:cxn ang="0">
                  <a:pos x="143" y="61"/>
                </a:cxn>
                <a:cxn ang="0">
                  <a:pos x="137" y="51"/>
                </a:cxn>
                <a:cxn ang="0">
                  <a:pos x="134" y="36"/>
                </a:cxn>
                <a:cxn ang="0">
                  <a:pos x="122" y="17"/>
                </a:cxn>
                <a:cxn ang="0">
                  <a:pos x="114" y="13"/>
                </a:cxn>
                <a:cxn ang="0">
                  <a:pos x="108" y="2"/>
                </a:cxn>
                <a:cxn ang="0">
                  <a:pos x="98" y="0"/>
                </a:cxn>
                <a:cxn ang="0">
                  <a:pos x="90" y="1"/>
                </a:cxn>
                <a:cxn ang="0">
                  <a:pos x="81" y="1"/>
                </a:cxn>
                <a:cxn ang="0">
                  <a:pos x="72" y="2"/>
                </a:cxn>
                <a:cxn ang="0">
                  <a:pos x="50" y="16"/>
                </a:cxn>
              </a:cxnLst>
              <a:rect l="0" t="0" r="r" b="b"/>
              <a:pathLst>
                <a:path w="169" h="461">
                  <a:moveTo>
                    <a:pt x="50" y="16"/>
                  </a:moveTo>
                  <a:lnTo>
                    <a:pt x="34" y="29"/>
                  </a:lnTo>
                  <a:lnTo>
                    <a:pt x="18" y="39"/>
                  </a:lnTo>
                  <a:lnTo>
                    <a:pt x="6" y="56"/>
                  </a:lnTo>
                  <a:lnTo>
                    <a:pt x="0" y="67"/>
                  </a:lnTo>
                  <a:lnTo>
                    <a:pt x="4" y="88"/>
                  </a:lnTo>
                  <a:lnTo>
                    <a:pt x="28" y="157"/>
                  </a:lnTo>
                  <a:lnTo>
                    <a:pt x="46" y="226"/>
                  </a:lnTo>
                  <a:lnTo>
                    <a:pt x="65" y="295"/>
                  </a:lnTo>
                  <a:lnTo>
                    <a:pt x="80" y="364"/>
                  </a:lnTo>
                  <a:lnTo>
                    <a:pt x="89" y="386"/>
                  </a:lnTo>
                  <a:lnTo>
                    <a:pt x="98" y="408"/>
                  </a:lnTo>
                  <a:lnTo>
                    <a:pt x="105" y="429"/>
                  </a:lnTo>
                  <a:lnTo>
                    <a:pt x="117" y="449"/>
                  </a:lnTo>
                  <a:lnTo>
                    <a:pt x="129" y="460"/>
                  </a:lnTo>
                  <a:lnTo>
                    <a:pt x="129" y="445"/>
                  </a:lnTo>
                  <a:lnTo>
                    <a:pt x="134" y="425"/>
                  </a:lnTo>
                  <a:lnTo>
                    <a:pt x="141" y="407"/>
                  </a:lnTo>
                  <a:lnTo>
                    <a:pt x="150" y="390"/>
                  </a:lnTo>
                  <a:lnTo>
                    <a:pt x="163" y="368"/>
                  </a:lnTo>
                  <a:lnTo>
                    <a:pt x="168" y="360"/>
                  </a:lnTo>
                  <a:lnTo>
                    <a:pt x="167" y="352"/>
                  </a:lnTo>
                  <a:lnTo>
                    <a:pt x="166" y="343"/>
                  </a:lnTo>
                  <a:lnTo>
                    <a:pt x="164" y="340"/>
                  </a:lnTo>
                  <a:lnTo>
                    <a:pt x="152" y="308"/>
                  </a:lnTo>
                  <a:lnTo>
                    <a:pt x="149" y="270"/>
                  </a:lnTo>
                  <a:lnTo>
                    <a:pt x="139" y="232"/>
                  </a:lnTo>
                  <a:lnTo>
                    <a:pt x="136" y="190"/>
                  </a:lnTo>
                  <a:lnTo>
                    <a:pt x="140" y="152"/>
                  </a:lnTo>
                  <a:lnTo>
                    <a:pt x="141" y="116"/>
                  </a:lnTo>
                  <a:lnTo>
                    <a:pt x="143" y="75"/>
                  </a:lnTo>
                  <a:lnTo>
                    <a:pt x="143" y="61"/>
                  </a:lnTo>
                  <a:lnTo>
                    <a:pt x="137" y="51"/>
                  </a:lnTo>
                  <a:lnTo>
                    <a:pt x="134" y="36"/>
                  </a:lnTo>
                  <a:lnTo>
                    <a:pt x="122" y="17"/>
                  </a:lnTo>
                  <a:lnTo>
                    <a:pt x="114" y="13"/>
                  </a:lnTo>
                  <a:lnTo>
                    <a:pt x="108" y="2"/>
                  </a:lnTo>
                  <a:lnTo>
                    <a:pt x="98" y="0"/>
                  </a:lnTo>
                  <a:lnTo>
                    <a:pt x="90" y="1"/>
                  </a:lnTo>
                  <a:lnTo>
                    <a:pt x="81" y="1"/>
                  </a:lnTo>
                  <a:lnTo>
                    <a:pt x="72" y="2"/>
                  </a:lnTo>
                  <a:lnTo>
                    <a:pt x="50" y="16"/>
                  </a:lnTo>
                </a:path>
              </a:pathLst>
            </a:custGeom>
            <a:solidFill>
              <a:srgbClr val="CC0000"/>
            </a:solidFill>
            <a:ln w="12700" cap="rnd" cmpd="sng">
              <a:solidFill>
                <a:schemeClr val="tx1"/>
              </a:solidFill>
              <a:prstDash val="solid"/>
              <a:round/>
              <a:headEnd/>
              <a:tailEnd/>
            </a:ln>
            <a:effectLst/>
          </p:spPr>
          <p:txBody>
            <a:bodyPr/>
            <a:lstStyle/>
            <a:p>
              <a:pPr eaLnBrk="0" hangingPunct="0">
                <a:defRPr/>
              </a:pPr>
              <a:endParaRPr lang="en-US">
                <a:effectLst>
                  <a:outerShdw blurRad="38100" dist="38100" dir="2700000" algn="tl">
                    <a:srgbClr val="000000">
                      <a:alpha val="43137"/>
                    </a:srgbClr>
                  </a:outerShdw>
                </a:effectLst>
                <a:latin typeface="Arial" charset="0"/>
                <a:ea typeface="ＭＳ Ｐゴシック" pitchFamily="124" charset="-128"/>
              </a:endParaRPr>
            </a:p>
          </p:txBody>
        </p:sp>
        <p:sp>
          <p:nvSpPr>
            <p:cNvPr id="18" name="Freeform 21"/>
            <p:cNvSpPr>
              <a:spLocks/>
            </p:cNvSpPr>
            <p:nvPr/>
          </p:nvSpPr>
          <p:spPr bwMode="auto">
            <a:xfrm>
              <a:off x="3312" y="500"/>
              <a:ext cx="101" cy="140"/>
            </a:xfrm>
            <a:custGeom>
              <a:avLst/>
              <a:gdLst/>
              <a:ahLst/>
              <a:cxnLst>
                <a:cxn ang="0">
                  <a:pos x="4" y="75"/>
                </a:cxn>
                <a:cxn ang="0">
                  <a:pos x="8" y="90"/>
                </a:cxn>
                <a:cxn ang="0">
                  <a:pos x="9" y="104"/>
                </a:cxn>
                <a:cxn ang="0">
                  <a:pos x="8" y="112"/>
                </a:cxn>
                <a:cxn ang="0">
                  <a:pos x="12" y="119"/>
                </a:cxn>
                <a:cxn ang="0">
                  <a:pos x="13" y="127"/>
                </a:cxn>
                <a:cxn ang="0">
                  <a:pos x="17" y="134"/>
                </a:cxn>
                <a:cxn ang="0">
                  <a:pos x="22" y="135"/>
                </a:cxn>
                <a:cxn ang="0">
                  <a:pos x="30" y="139"/>
                </a:cxn>
                <a:cxn ang="0">
                  <a:pos x="38" y="139"/>
                </a:cxn>
                <a:cxn ang="0">
                  <a:pos x="45" y="135"/>
                </a:cxn>
                <a:cxn ang="0">
                  <a:pos x="46" y="129"/>
                </a:cxn>
                <a:cxn ang="0">
                  <a:pos x="52" y="126"/>
                </a:cxn>
                <a:cxn ang="0">
                  <a:pos x="57" y="118"/>
                </a:cxn>
                <a:cxn ang="0">
                  <a:pos x="62" y="119"/>
                </a:cxn>
                <a:cxn ang="0">
                  <a:pos x="69" y="115"/>
                </a:cxn>
                <a:cxn ang="0">
                  <a:pos x="77" y="116"/>
                </a:cxn>
                <a:cxn ang="0">
                  <a:pos x="87" y="109"/>
                </a:cxn>
                <a:cxn ang="0">
                  <a:pos x="88" y="104"/>
                </a:cxn>
                <a:cxn ang="0">
                  <a:pos x="95" y="100"/>
                </a:cxn>
                <a:cxn ang="0">
                  <a:pos x="94" y="83"/>
                </a:cxn>
                <a:cxn ang="0">
                  <a:pos x="97" y="68"/>
                </a:cxn>
                <a:cxn ang="0">
                  <a:pos x="100" y="49"/>
                </a:cxn>
                <a:cxn ang="0">
                  <a:pos x="97" y="31"/>
                </a:cxn>
                <a:cxn ang="0">
                  <a:pos x="99" y="18"/>
                </a:cxn>
                <a:cxn ang="0">
                  <a:pos x="91" y="5"/>
                </a:cxn>
                <a:cxn ang="0">
                  <a:pos x="86" y="4"/>
                </a:cxn>
                <a:cxn ang="0">
                  <a:pos x="78" y="0"/>
                </a:cxn>
                <a:cxn ang="0">
                  <a:pos x="70" y="0"/>
                </a:cxn>
                <a:cxn ang="0">
                  <a:pos x="62" y="1"/>
                </a:cxn>
                <a:cxn ang="0">
                  <a:pos x="45" y="11"/>
                </a:cxn>
                <a:cxn ang="0">
                  <a:pos x="34" y="21"/>
                </a:cxn>
                <a:cxn ang="0">
                  <a:pos x="28" y="34"/>
                </a:cxn>
                <a:cxn ang="0">
                  <a:pos x="24" y="41"/>
                </a:cxn>
                <a:cxn ang="0">
                  <a:pos x="19" y="48"/>
                </a:cxn>
                <a:cxn ang="0">
                  <a:pos x="0" y="60"/>
                </a:cxn>
                <a:cxn ang="0">
                  <a:pos x="4" y="75"/>
                </a:cxn>
              </a:cxnLst>
              <a:rect l="0" t="0" r="r" b="b"/>
              <a:pathLst>
                <a:path w="101" h="140">
                  <a:moveTo>
                    <a:pt x="4" y="75"/>
                  </a:moveTo>
                  <a:lnTo>
                    <a:pt x="8" y="90"/>
                  </a:lnTo>
                  <a:lnTo>
                    <a:pt x="9" y="104"/>
                  </a:lnTo>
                  <a:lnTo>
                    <a:pt x="8" y="112"/>
                  </a:lnTo>
                  <a:lnTo>
                    <a:pt x="12" y="119"/>
                  </a:lnTo>
                  <a:lnTo>
                    <a:pt x="13" y="127"/>
                  </a:lnTo>
                  <a:lnTo>
                    <a:pt x="17" y="134"/>
                  </a:lnTo>
                  <a:lnTo>
                    <a:pt x="22" y="135"/>
                  </a:lnTo>
                  <a:lnTo>
                    <a:pt x="30" y="139"/>
                  </a:lnTo>
                  <a:lnTo>
                    <a:pt x="38" y="139"/>
                  </a:lnTo>
                  <a:lnTo>
                    <a:pt x="45" y="135"/>
                  </a:lnTo>
                  <a:lnTo>
                    <a:pt x="46" y="129"/>
                  </a:lnTo>
                  <a:lnTo>
                    <a:pt x="52" y="126"/>
                  </a:lnTo>
                  <a:lnTo>
                    <a:pt x="57" y="118"/>
                  </a:lnTo>
                  <a:lnTo>
                    <a:pt x="62" y="119"/>
                  </a:lnTo>
                  <a:lnTo>
                    <a:pt x="69" y="115"/>
                  </a:lnTo>
                  <a:lnTo>
                    <a:pt x="77" y="116"/>
                  </a:lnTo>
                  <a:lnTo>
                    <a:pt x="87" y="109"/>
                  </a:lnTo>
                  <a:lnTo>
                    <a:pt x="88" y="104"/>
                  </a:lnTo>
                  <a:lnTo>
                    <a:pt x="95" y="100"/>
                  </a:lnTo>
                  <a:lnTo>
                    <a:pt x="94" y="83"/>
                  </a:lnTo>
                  <a:lnTo>
                    <a:pt x="97" y="68"/>
                  </a:lnTo>
                  <a:lnTo>
                    <a:pt x="100" y="49"/>
                  </a:lnTo>
                  <a:lnTo>
                    <a:pt x="97" y="31"/>
                  </a:lnTo>
                  <a:lnTo>
                    <a:pt x="99" y="18"/>
                  </a:lnTo>
                  <a:lnTo>
                    <a:pt x="91" y="5"/>
                  </a:lnTo>
                  <a:lnTo>
                    <a:pt x="86" y="4"/>
                  </a:lnTo>
                  <a:lnTo>
                    <a:pt x="78" y="0"/>
                  </a:lnTo>
                  <a:lnTo>
                    <a:pt x="70" y="0"/>
                  </a:lnTo>
                  <a:lnTo>
                    <a:pt x="62" y="1"/>
                  </a:lnTo>
                  <a:lnTo>
                    <a:pt x="45" y="11"/>
                  </a:lnTo>
                  <a:lnTo>
                    <a:pt x="34" y="21"/>
                  </a:lnTo>
                  <a:lnTo>
                    <a:pt x="28" y="34"/>
                  </a:lnTo>
                  <a:lnTo>
                    <a:pt x="24" y="41"/>
                  </a:lnTo>
                  <a:lnTo>
                    <a:pt x="19" y="48"/>
                  </a:lnTo>
                  <a:lnTo>
                    <a:pt x="0" y="60"/>
                  </a:lnTo>
                  <a:lnTo>
                    <a:pt x="4" y="75"/>
                  </a:lnTo>
                </a:path>
              </a:pathLst>
            </a:custGeom>
            <a:solidFill>
              <a:srgbClr val="CC0000"/>
            </a:solidFill>
            <a:ln w="12700" cap="rnd" cmpd="sng">
              <a:solidFill>
                <a:schemeClr val="tx1"/>
              </a:solidFill>
              <a:prstDash val="solid"/>
              <a:round/>
              <a:headEnd/>
              <a:tailEnd/>
            </a:ln>
            <a:effectLst/>
          </p:spPr>
          <p:txBody>
            <a:bodyPr/>
            <a:lstStyle/>
            <a:p>
              <a:pPr eaLnBrk="0" hangingPunct="0">
                <a:defRPr/>
              </a:pPr>
              <a:endParaRPr lang="en-US">
                <a:effectLst>
                  <a:outerShdw blurRad="38100" dist="38100" dir="2700000" algn="tl">
                    <a:srgbClr val="000000">
                      <a:alpha val="43137"/>
                    </a:srgbClr>
                  </a:outerShdw>
                </a:effectLst>
                <a:latin typeface="Arial" charset="0"/>
                <a:ea typeface="ＭＳ Ｐゴシック" pitchFamily="124" charset="-128"/>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1745</Words>
  <Application>Microsoft Office PowerPoint</Application>
  <PresentationFormat>On-screen Show (4:3)</PresentationFormat>
  <Paragraphs>43</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ＭＳ Ｐゴシック</vt:lpstr>
      <vt:lpstr>Office Theme</vt:lpstr>
      <vt:lpstr>PRACTICE AREAS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 Eastman</dc:creator>
  <cp:lastModifiedBy>Richard Eastman</cp:lastModifiedBy>
  <cp:revision>48</cp:revision>
  <dcterms:created xsi:type="dcterms:W3CDTF">2010-02-11T22:32:59Z</dcterms:created>
  <dcterms:modified xsi:type="dcterms:W3CDTF">2012-07-15T01:50:54Z</dcterms:modified>
</cp:coreProperties>
</file>