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>
        <p:scale>
          <a:sx n="84" d="100"/>
          <a:sy n="84" d="100"/>
        </p:scale>
        <p:origin x="58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3162D-DED2-B066-EC2E-117D5F55B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3D58C-24AC-D204-5FBD-1C0537370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05E5D-1649-DF51-B7C1-2DA514E85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86CA-FAAD-4F23-8E0C-EED7AD703B1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73979-16BE-44FE-E071-4BA6102C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ACEAA-E8D6-AA07-1CC5-B74BF2DC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A7DC-7117-48B4-9C8F-E3B58268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5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0531-CB7C-1724-7E7E-605BC9C9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4DA0B-C166-7128-2846-E90AA0477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39600-A82D-5FF0-BD79-2623BAED5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86CA-FAAD-4F23-8E0C-EED7AD703B1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DB57E-46C2-0F38-F531-ABB596A73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0B396-F493-676A-BECF-2978A046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A7DC-7117-48B4-9C8F-E3B58268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0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58FF4F-B956-2558-293E-44EEDC78D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3CBB8-83EC-BFE9-1204-32FBFD7FC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706B6-67CB-3D77-B40F-0488D18D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86CA-FAAD-4F23-8E0C-EED7AD703B1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B2EDE-77E8-98AF-A09C-2E04317DC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64823-78CB-51F4-A70F-51D5A4F6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A7DC-7117-48B4-9C8F-E3B58268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3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E5741-60DD-3E1B-E8C9-2A8DFD494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4D97-2D31-DCEB-ACDD-5F6148B49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28073-2DC0-E225-EE0D-D13814FF1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86CA-FAAD-4F23-8E0C-EED7AD703B1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6D2F4-46E1-63F3-282A-C196C2EC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42D24-C349-45BA-E263-F291B813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A7DC-7117-48B4-9C8F-E3B58268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4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1A46-FAD0-156C-93D6-64B870D5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9B763-E356-8FCF-E7CC-CA7277A22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B4318-3C88-640B-AD77-FC1B6099A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86CA-FAAD-4F23-8E0C-EED7AD703B1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8B9EB-9BB3-932F-C408-A1173004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82F4F-6998-D12C-A32C-EB81C506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A7DC-7117-48B4-9C8F-E3B58268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2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A71E0-A929-D50D-173C-458C84FF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A075D-8093-9790-7E56-907C1D114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CDBA8-0CC7-84F7-88FF-3BBEA5B13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62347-DC98-B4FE-C7D3-6CA609BF6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86CA-FAAD-4F23-8E0C-EED7AD703B1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7B0BD-7D77-EC08-E98C-33C3B376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8EBA5-96C2-D723-9D64-D12610A83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A7DC-7117-48B4-9C8F-E3B58268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8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8BBAC-AE61-1EBD-45EB-75509582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D6A2B-0C30-B047-FC7A-A1868CDD4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F40CF-EB1F-027A-4176-A8E77350C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093F60-F0E5-A339-CC72-7230554A7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C6AB13-D15D-4B74-1974-6ED6CAB1E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E1C4C8-4620-6214-8E9B-33826A4E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86CA-FAAD-4F23-8E0C-EED7AD703B1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AAC940-2EC7-D0AA-17FB-CF47E443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33150F-8786-E6E3-69E1-06E3F1B5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A7DC-7117-48B4-9C8F-E3B58268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4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B98D-F529-A0DD-FF94-15998777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E0B58-B1B3-E201-821B-D491036A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86CA-FAAD-4F23-8E0C-EED7AD703B1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8FE17-22BA-425C-CAC8-32009E35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E05DBA-5AC2-6E07-020D-35F17058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A7DC-7117-48B4-9C8F-E3B58268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3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253AD1-27DC-D06B-1B5F-A26E2E44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86CA-FAAD-4F23-8E0C-EED7AD703B1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34397-ED43-9211-B910-A0AE9F52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2520E-89D6-A3CC-0C19-512E5483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A7DC-7117-48B4-9C8F-E3B58268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069A-05F1-70E3-D4F8-445BF304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A8CC4-F665-F67C-BE90-51EC49154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3434F-776B-DBE7-C0E9-14A171E54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04F2D-8019-9435-3038-B4B2CAE6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86CA-FAAD-4F23-8E0C-EED7AD703B1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C9C9E-F467-F95F-802E-3AD6BE7F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C0AF9-601B-A9FE-7C12-F1205E5E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A7DC-7117-48B4-9C8F-E3B58268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7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2BD1-E731-D087-62E6-DDA34A8D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761EB1-0E4C-59AE-F84E-794EF169E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1CD14-68E3-9876-9DBF-CD5B0FF5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62B6B-F7BB-16EF-A9BE-37150B9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86CA-FAAD-4F23-8E0C-EED7AD703B1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05397-462E-80B3-57E6-85725B700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F3E5E-2D0B-CAC1-B6C8-5A9FA623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A7DC-7117-48B4-9C8F-E3B58268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2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B6D2F-2812-AC3E-92D5-6A08D5D88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24249-21E0-B384-C0C9-4D90F71F5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D168E-B721-5D71-7AC5-61DEFD621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5886CA-FAAD-4F23-8E0C-EED7AD703B1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538DF-DACC-87C4-A1C4-C8BDB336E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4AA40-8FCB-DFD3-1B26-AFDA1F5E1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2CA7DC-7117-48B4-9C8F-E3B58268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6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62414E-9301-473F-44E8-B9C16C702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7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B725D0-B321-ACDF-9543-E858BA087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2" y="0"/>
            <a:ext cx="12144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6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298956-86E7-0ECA-E08A-36C94BD0A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7"/>
            <a:ext cx="12192000" cy="684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9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708100-3563-9FA5-7FCB-F445A759E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82"/>
            <a:ext cx="12192000" cy="681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2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67647-1274-BC39-20A3-858A8259A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"/>
            <a:ext cx="12192000" cy="68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6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9CF3DA-4418-1A3C-4598-F25FDC1D7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946"/>
            <a:ext cx="12192000" cy="65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9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C9F9C-A27A-8AFF-6F99-50FA16F680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38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RONALD BERINSTEIN</dc:creator>
  <cp:lastModifiedBy>RONALD BERINSTEIN</cp:lastModifiedBy>
  <cp:revision>1</cp:revision>
  <dcterms:created xsi:type="dcterms:W3CDTF">2025-11-22T08:48:23Z</dcterms:created>
  <dcterms:modified xsi:type="dcterms:W3CDTF">2025-11-22T09:40:22Z</dcterms:modified>
</cp:coreProperties>
</file>