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>
        <p:scale>
          <a:sx n="84" d="100"/>
          <a:sy n="84" d="100"/>
        </p:scale>
        <p:origin x="58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C5B02-5751-40CC-B295-1092C9CD6B6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1B72A-6863-429B-9248-BCEEF42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3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1B72A-6863-429B-9248-BCEEF421B0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02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43088-81C0-89C4-07FD-9A70F82B3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1CD44A-BA0A-3DDC-40A6-4780AAB2E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561BB-7CAF-F6FC-AA6F-2AD1E8E2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751E-427C-47C9-827B-EAA6F060FB1D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D5314-9AF0-09D8-CCA0-1A06B973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72634-D573-993E-A3FE-999836BD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87E1-873D-4233-8DD7-9E759F2F7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78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D60F8-E520-FCEF-B6F6-4D1011337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0F5346-4668-0C5D-DA15-DD79D5FFF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53B6-E888-F46F-6D51-D1D14FF8A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751E-427C-47C9-827B-EAA6F060FB1D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3CE77-7944-5754-78A8-54643DE2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07ABB-5227-4C0B-53C4-06BFD6CB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87E1-873D-4233-8DD7-9E759F2F7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EAB36A-FF28-FE04-3A0A-C7BA03A873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04704-0EE7-5A5D-7120-7E402DA34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39C53-7416-1746-1B0E-24C0C7FA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751E-427C-47C9-827B-EAA6F060FB1D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3CFFC-9F04-EC6F-2911-DAEBEC436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EAC20-FC43-DDB7-B765-48EA7F610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87E1-873D-4233-8DD7-9E759F2F7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5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DB21-5E8F-430A-382B-927A18DA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804DD-FF17-834C-BD6A-03FA1CD0F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6F9AD-9D59-6EB6-5CB1-356924B5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751E-427C-47C9-827B-EAA6F060FB1D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18050-44F7-7382-A55A-AB10D55A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E50DD-D2F3-F923-206C-9460F21FA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87E1-873D-4233-8DD7-9E759F2F7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1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DAC5F-8C13-DCE1-CF33-1B680A69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DF24A-93F8-595C-12C9-3395E8FA4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F8148-EBF4-E342-0527-860EFE86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751E-427C-47C9-827B-EAA6F060FB1D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165F9-6029-F885-5681-4BD6B10A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B4E6F-1D0F-BF4F-62C8-C823851EA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87E1-873D-4233-8DD7-9E759F2F7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E6CB7-F40F-2214-76B2-FA0E971A5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0AED4-EC01-BB38-E88D-9FA19007C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D56B0-9E7D-5E94-948B-E2CCA98C7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CC855-D3BD-80CC-AC23-2BA66185A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751E-427C-47C9-827B-EAA6F060FB1D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FBB23-2EB7-E8E4-BDAE-522EFBB6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8F00F-6F31-47CA-B4DB-EFA493A43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87E1-873D-4233-8DD7-9E759F2F7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1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CA6A-D45E-529B-B377-3D2CE11A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85416-2B26-1826-312B-40B08A322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7CD4A-59D8-BA8A-EAD0-A6ABAD3A5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0DFD92-8689-5833-7BEA-353057F6B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F6B3D-9D51-8D5A-28FE-56985A253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4692D8-F2D9-4500-65BD-D4A8D0353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751E-427C-47C9-827B-EAA6F060FB1D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F2EDDF-F19B-D1E7-AB76-7485AE43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C9897C-116C-5478-072E-1CF59AA3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87E1-873D-4233-8DD7-9E759F2F7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9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7B941-B7DB-4A5A-5F44-6503E6B5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33BAC0-FDEB-7A37-11DA-3F099A2E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751E-427C-47C9-827B-EAA6F060FB1D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E1E7B1-82B9-AB0C-5687-22635C16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7562B8-3373-88C5-172E-DDBAB059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87E1-873D-4233-8DD7-9E759F2F7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6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5ED61B-EDDD-8FA8-F6FD-24CCBCED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751E-427C-47C9-827B-EAA6F060FB1D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7D64DA-C195-A135-AE1B-69EE3FA25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45E8F-8DD2-5179-F2B0-C9F76230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87E1-873D-4233-8DD7-9E759F2F7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7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DAB59-6386-6203-1FA8-CB32CF667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ED183-B27D-8B5F-5264-365C7B2BD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07122-4E24-E834-5842-B5AD81C1B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51F7C-A6C6-60B0-5B1A-296BF510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751E-427C-47C9-827B-EAA6F060FB1D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99F1C-D021-8300-7449-CD99A43B7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AEC76-6394-B243-8D4E-0478F8C6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87E1-873D-4233-8DD7-9E759F2F7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4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0674-7ED7-0C6D-199B-0DD59BC81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60628-3608-844A-2DB5-9283B5E1A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58D6C-43A8-05DC-A161-18EDFFD8C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A75B0-C6EC-F9A2-52FF-2EDF0136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751E-427C-47C9-827B-EAA6F060FB1D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0F62D-C249-9DD5-9FEB-03FAAE10D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F913A-2D9B-BC5F-4B28-CF750B026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087E1-873D-4233-8DD7-9E759F2F7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2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A8C26C-2D72-434F-31F9-359D51132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D6E35-D915-85A6-886E-F493C0E67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37B81-0010-7B34-BD5C-1FF2EAC08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91751E-427C-47C9-827B-EAA6F060FB1D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8BBEC-5ADF-3157-F915-0169FA3E1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2E06E-3D93-DEB6-E5B7-55F741A2F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8087E1-873D-4233-8DD7-9E759F2F7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0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DB1BD7-A2D8-200E-1AA1-900C8B910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30" y="453132"/>
            <a:ext cx="10600339" cy="59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19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4A77E0-DA7A-5086-9474-02ECC407D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79" y="453132"/>
            <a:ext cx="10638442" cy="59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15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837B1D-8F95-1511-8639-7864B4C5D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63" y="409313"/>
            <a:ext cx="10649873" cy="60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68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03710-3C71-BABF-4597-5EC5FCD48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53" y="428365"/>
            <a:ext cx="10657494" cy="60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0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1AFE01-E68B-FA4F-2532-64EA8A666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53" y="390261"/>
            <a:ext cx="10657494" cy="60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7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F2552D-D11B-8EE9-107D-66B094AFA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15" y="447416"/>
            <a:ext cx="10611770" cy="59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4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9C612D-BECB-2178-0C73-A386B5402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63" y="409313"/>
            <a:ext cx="10649873" cy="60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4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7C47D2-DCC4-D905-A6E3-8414DED7D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89" y="418839"/>
            <a:ext cx="10630821" cy="60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7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168D-022B-3B2F-03E2-34C5464B9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63" y="434080"/>
            <a:ext cx="10649873" cy="59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60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6CFDAF-A3F7-DE25-9614-8750ADB94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79" y="428365"/>
            <a:ext cx="10638442" cy="60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28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DBDB80-C6B9-6910-398B-80F0CAAB0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63" y="418839"/>
            <a:ext cx="10649873" cy="60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88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747504-3B8C-4D36-5E1F-94899A193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15" y="415029"/>
            <a:ext cx="10611770" cy="60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9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79E94-01BE-5DB8-3D15-F50B97944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63" y="424554"/>
            <a:ext cx="10649873" cy="60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90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</Words>
  <Application>Microsoft Office PowerPoint</Application>
  <PresentationFormat>Widescreen</PresentationFormat>
  <Paragraphs>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RONALD BERINSTEIN</dc:creator>
  <cp:lastModifiedBy>RONALD BERINSTEIN</cp:lastModifiedBy>
  <cp:revision>2</cp:revision>
  <dcterms:created xsi:type="dcterms:W3CDTF">2025-11-22T07:29:46Z</dcterms:created>
  <dcterms:modified xsi:type="dcterms:W3CDTF">2025-11-22T08:36:15Z</dcterms:modified>
</cp:coreProperties>
</file>